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20"/>
  </p:notesMasterIdLst>
  <p:sldIdLst>
    <p:sldId id="256" r:id="rId2"/>
    <p:sldId id="277" r:id="rId3"/>
    <p:sldId id="291" r:id="rId4"/>
    <p:sldId id="292" r:id="rId5"/>
    <p:sldId id="305" r:id="rId6"/>
    <p:sldId id="293" r:id="rId7"/>
    <p:sldId id="294" r:id="rId8"/>
    <p:sldId id="307" r:id="rId9"/>
    <p:sldId id="308" r:id="rId10"/>
    <p:sldId id="310" r:id="rId11"/>
    <p:sldId id="309" r:id="rId12"/>
    <p:sldId id="316" r:id="rId13"/>
    <p:sldId id="312" r:id="rId14"/>
    <p:sldId id="317" r:id="rId15"/>
    <p:sldId id="315" r:id="rId16"/>
    <p:sldId id="313" r:id="rId17"/>
    <p:sldId id="31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751" autoAdjust="0"/>
  </p:normalViewPr>
  <p:slideViewPr>
    <p:cSldViewPr snapToGrid="0">
      <p:cViewPr varScale="1">
        <p:scale>
          <a:sx n="54" d="100"/>
          <a:sy n="54" d="100"/>
        </p:scale>
        <p:origin x="-12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C8C07-E99E-490F-A3F3-EA55FC5F3D3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1EB28166-60A0-4336-BE5E-0EBE21504DF8}">
      <dgm:prSet custT="1"/>
      <dgm:spPr/>
      <dgm:t>
        <a:bodyPr/>
        <a:lstStyle/>
        <a:p>
          <a:pPr rtl="0"/>
          <a:r>
            <a:rPr lang="en-US" sz="3200" b="0" dirty="0">
              <a:latin typeface="Arial Rounded MT Bold" panose="020F0704030504030204" pitchFamily="34" charset="0"/>
            </a:rPr>
            <a:t>Takayasu Arteritis </a:t>
          </a:r>
          <a:endParaRPr lang="ar-IQ" sz="3200" b="0" dirty="0">
            <a:latin typeface="Arial Rounded MT Bold" panose="020F0704030504030204" pitchFamily="34" charset="0"/>
          </a:endParaRPr>
        </a:p>
      </dgm:t>
    </dgm:pt>
    <dgm:pt modelId="{44122434-F25E-4794-9DE6-0AA020027CE8}" type="parTrans" cxnId="{8DE2AEA1-0226-47D1-9294-ED30CE66B4AA}">
      <dgm:prSet/>
      <dgm:spPr/>
      <dgm:t>
        <a:bodyPr/>
        <a:lstStyle/>
        <a:p>
          <a:pPr rtl="1"/>
          <a:endParaRPr lang="ar-IQ" sz="3200" b="0">
            <a:latin typeface="Arial Rounded MT Bold" panose="020F0704030504030204" pitchFamily="34" charset="0"/>
          </a:endParaRPr>
        </a:p>
      </dgm:t>
    </dgm:pt>
    <dgm:pt modelId="{95787A0F-C437-4E91-A3D8-0CAC9E443C6A}" type="sibTrans" cxnId="{8DE2AEA1-0226-47D1-9294-ED30CE66B4AA}">
      <dgm:prSet/>
      <dgm:spPr/>
      <dgm:t>
        <a:bodyPr/>
        <a:lstStyle/>
        <a:p>
          <a:pPr rtl="1"/>
          <a:endParaRPr lang="ar-IQ" sz="3200" b="0">
            <a:latin typeface="Arial Rounded MT Bold" panose="020F0704030504030204" pitchFamily="34" charset="0"/>
          </a:endParaRPr>
        </a:p>
      </dgm:t>
    </dgm:pt>
    <dgm:pt modelId="{9310B133-F31E-4B6E-A4CF-30E25089F05C}">
      <dgm:prSet custT="1"/>
      <dgm:spPr/>
      <dgm:t>
        <a:bodyPr/>
        <a:lstStyle/>
        <a:p>
          <a:pPr rtl="0"/>
          <a:r>
            <a:rPr lang="en-US" sz="3200" b="0" dirty="0">
              <a:latin typeface="Arial Rounded MT Bold" panose="020F0704030504030204" pitchFamily="34" charset="0"/>
            </a:rPr>
            <a:t>Giant Cell Arteritis &amp; Polymyalgia Rheumatica </a:t>
          </a:r>
          <a:endParaRPr lang="ar-IQ" sz="3200" b="0" dirty="0">
            <a:latin typeface="Arial Rounded MT Bold" panose="020F0704030504030204" pitchFamily="34" charset="0"/>
          </a:endParaRPr>
        </a:p>
      </dgm:t>
    </dgm:pt>
    <dgm:pt modelId="{5215BEF5-4697-4579-B020-897B078BA0F3}" type="parTrans" cxnId="{763F92BD-D68B-4AA3-9F22-98750489D7D7}">
      <dgm:prSet/>
      <dgm:spPr/>
      <dgm:t>
        <a:bodyPr/>
        <a:lstStyle/>
        <a:p>
          <a:pPr rtl="1"/>
          <a:endParaRPr lang="ar-IQ" sz="3200" b="0">
            <a:latin typeface="Arial Rounded MT Bold" panose="020F0704030504030204" pitchFamily="34" charset="0"/>
          </a:endParaRPr>
        </a:p>
      </dgm:t>
    </dgm:pt>
    <dgm:pt modelId="{392020FD-7AF6-4A6B-ACEE-26893403D1DB}" type="sibTrans" cxnId="{763F92BD-D68B-4AA3-9F22-98750489D7D7}">
      <dgm:prSet/>
      <dgm:spPr/>
      <dgm:t>
        <a:bodyPr/>
        <a:lstStyle/>
        <a:p>
          <a:pPr rtl="1"/>
          <a:endParaRPr lang="ar-IQ" sz="3200" b="0">
            <a:latin typeface="Arial Rounded MT Bold" panose="020F0704030504030204" pitchFamily="34" charset="0"/>
          </a:endParaRPr>
        </a:p>
      </dgm:t>
    </dgm:pt>
    <dgm:pt modelId="{55FE4A95-4E4E-4190-B2CE-3B437E71B464}" type="pres">
      <dgm:prSet presAssocID="{943C8C07-E99E-490F-A3F3-EA55FC5F3D38}" presName="Name0" presStyleCnt="0">
        <dgm:presLayoutVars>
          <dgm:chMax val="7"/>
          <dgm:chPref val="7"/>
          <dgm:dir/>
        </dgm:presLayoutVars>
      </dgm:prSet>
      <dgm:spPr/>
    </dgm:pt>
    <dgm:pt modelId="{22270FE9-48C5-4377-B7F2-AC598BECDEB7}" type="pres">
      <dgm:prSet presAssocID="{943C8C07-E99E-490F-A3F3-EA55FC5F3D38}" presName="Name1" presStyleCnt="0"/>
      <dgm:spPr/>
    </dgm:pt>
    <dgm:pt modelId="{DF109AC1-7B71-40C5-9E97-E4DA46EEC562}" type="pres">
      <dgm:prSet presAssocID="{943C8C07-E99E-490F-A3F3-EA55FC5F3D38}" presName="cycle" presStyleCnt="0"/>
      <dgm:spPr/>
    </dgm:pt>
    <dgm:pt modelId="{4B129D92-48F3-49A5-B17E-61DCD3521960}" type="pres">
      <dgm:prSet presAssocID="{943C8C07-E99E-490F-A3F3-EA55FC5F3D38}" presName="srcNode" presStyleLbl="node1" presStyleIdx="0" presStyleCnt="2"/>
      <dgm:spPr/>
    </dgm:pt>
    <dgm:pt modelId="{DEDE0A7B-FC0C-4693-A7E2-625CFEB919F2}" type="pres">
      <dgm:prSet presAssocID="{943C8C07-E99E-490F-A3F3-EA55FC5F3D38}" presName="conn" presStyleLbl="parChTrans1D2" presStyleIdx="0" presStyleCnt="1"/>
      <dgm:spPr/>
    </dgm:pt>
    <dgm:pt modelId="{F46C0E03-3F43-4B01-824A-D1C5F62D2BE5}" type="pres">
      <dgm:prSet presAssocID="{943C8C07-E99E-490F-A3F3-EA55FC5F3D38}" presName="extraNode" presStyleLbl="node1" presStyleIdx="0" presStyleCnt="2"/>
      <dgm:spPr/>
    </dgm:pt>
    <dgm:pt modelId="{87C236BF-23F5-4CBB-8538-4D89D25C4222}" type="pres">
      <dgm:prSet presAssocID="{943C8C07-E99E-490F-A3F3-EA55FC5F3D38}" presName="dstNode" presStyleLbl="node1" presStyleIdx="0" presStyleCnt="2"/>
      <dgm:spPr/>
    </dgm:pt>
    <dgm:pt modelId="{CE3AE76D-024C-451F-AD2D-22D93A272882}" type="pres">
      <dgm:prSet presAssocID="{1EB28166-60A0-4336-BE5E-0EBE21504DF8}" presName="text_1" presStyleLbl="node1" presStyleIdx="0" presStyleCnt="2">
        <dgm:presLayoutVars>
          <dgm:bulletEnabled val="1"/>
        </dgm:presLayoutVars>
      </dgm:prSet>
      <dgm:spPr/>
    </dgm:pt>
    <dgm:pt modelId="{934A7438-B9D3-4521-9E89-9685DDB9B663}" type="pres">
      <dgm:prSet presAssocID="{1EB28166-60A0-4336-BE5E-0EBE21504DF8}" presName="accent_1" presStyleCnt="0"/>
      <dgm:spPr/>
    </dgm:pt>
    <dgm:pt modelId="{EC3F9282-D365-4107-89FC-CE97125641D1}" type="pres">
      <dgm:prSet presAssocID="{1EB28166-60A0-4336-BE5E-0EBE21504DF8}" presName="accentRepeatNode" presStyleLbl="solidFgAcc1" presStyleIdx="0" presStyleCnt="2"/>
      <dgm:spPr/>
    </dgm:pt>
    <dgm:pt modelId="{20CEFEB9-89E4-4898-A88A-9CB36D66AC87}" type="pres">
      <dgm:prSet presAssocID="{9310B133-F31E-4B6E-A4CF-30E25089F05C}" presName="text_2" presStyleLbl="node1" presStyleIdx="1" presStyleCnt="2">
        <dgm:presLayoutVars>
          <dgm:bulletEnabled val="1"/>
        </dgm:presLayoutVars>
      </dgm:prSet>
      <dgm:spPr/>
    </dgm:pt>
    <dgm:pt modelId="{7282889D-AA28-4AB7-A9B5-215FA911B890}" type="pres">
      <dgm:prSet presAssocID="{9310B133-F31E-4B6E-A4CF-30E25089F05C}" presName="accent_2" presStyleCnt="0"/>
      <dgm:spPr/>
    </dgm:pt>
    <dgm:pt modelId="{3EE6E09A-2A70-4D92-8D22-8D7D10E5A601}" type="pres">
      <dgm:prSet presAssocID="{9310B133-F31E-4B6E-A4CF-30E25089F05C}" presName="accentRepeatNode" presStyleLbl="solidFgAcc1" presStyleIdx="1" presStyleCnt="2"/>
      <dgm:spPr/>
    </dgm:pt>
  </dgm:ptLst>
  <dgm:cxnLst>
    <dgm:cxn modelId="{EC6AD81D-8BAC-4FDC-8994-4D4182BC1C09}" type="presOf" srcId="{1EB28166-60A0-4336-BE5E-0EBE21504DF8}" destId="{CE3AE76D-024C-451F-AD2D-22D93A272882}" srcOrd="0" destOrd="0" presId="urn:microsoft.com/office/officeart/2008/layout/VerticalCurvedList"/>
    <dgm:cxn modelId="{82DA8543-B5EB-4193-9DB4-E3E2F45BE508}" type="presOf" srcId="{943C8C07-E99E-490F-A3F3-EA55FC5F3D38}" destId="{55FE4A95-4E4E-4190-B2CE-3B437E71B464}" srcOrd="0" destOrd="0" presId="urn:microsoft.com/office/officeart/2008/layout/VerticalCurvedList"/>
    <dgm:cxn modelId="{BD27EC85-4F4F-4984-AE62-B5F8318D9786}" type="presOf" srcId="{9310B133-F31E-4B6E-A4CF-30E25089F05C}" destId="{20CEFEB9-89E4-4898-A88A-9CB36D66AC87}" srcOrd="0" destOrd="0" presId="urn:microsoft.com/office/officeart/2008/layout/VerticalCurvedList"/>
    <dgm:cxn modelId="{8DE2AEA1-0226-47D1-9294-ED30CE66B4AA}" srcId="{943C8C07-E99E-490F-A3F3-EA55FC5F3D38}" destId="{1EB28166-60A0-4336-BE5E-0EBE21504DF8}" srcOrd="0" destOrd="0" parTransId="{44122434-F25E-4794-9DE6-0AA020027CE8}" sibTransId="{95787A0F-C437-4E91-A3D8-0CAC9E443C6A}"/>
    <dgm:cxn modelId="{763F92BD-D68B-4AA3-9F22-98750489D7D7}" srcId="{943C8C07-E99E-490F-A3F3-EA55FC5F3D38}" destId="{9310B133-F31E-4B6E-A4CF-30E25089F05C}" srcOrd="1" destOrd="0" parTransId="{5215BEF5-4697-4579-B020-897B078BA0F3}" sibTransId="{392020FD-7AF6-4A6B-ACEE-26893403D1DB}"/>
    <dgm:cxn modelId="{38E3D7D8-FAFB-4C3A-ADA4-9D6E29E88743}" type="presOf" srcId="{95787A0F-C437-4E91-A3D8-0CAC9E443C6A}" destId="{DEDE0A7B-FC0C-4693-A7E2-625CFEB919F2}" srcOrd="0" destOrd="0" presId="urn:microsoft.com/office/officeart/2008/layout/VerticalCurvedList"/>
    <dgm:cxn modelId="{B28BBF1F-428A-4A19-8BF0-112E84762069}" type="presParOf" srcId="{55FE4A95-4E4E-4190-B2CE-3B437E71B464}" destId="{22270FE9-48C5-4377-B7F2-AC598BECDEB7}" srcOrd="0" destOrd="0" presId="urn:microsoft.com/office/officeart/2008/layout/VerticalCurvedList"/>
    <dgm:cxn modelId="{7461F0C8-28E6-4204-AB3F-EEF26AE60953}" type="presParOf" srcId="{22270FE9-48C5-4377-B7F2-AC598BECDEB7}" destId="{DF109AC1-7B71-40C5-9E97-E4DA46EEC562}" srcOrd="0" destOrd="0" presId="urn:microsoft.com/office/officeart/2008/layout/VerticalCurvedList"/>
    <dgm:cxn modelId="{616A7B15-BAC1-4085-9DD2-A1B466956EB0}" type="presParOf" srcId="{DF109AC1-7B71-40C5-9E97-E4DA46EEC562}" destId="{4B129D92-48F3-49A5-B17E-61DCD3521960}" srcOrd="0" destOrd="0" presId="urn:microsoft.com/office/officeart/2008/layout/VerticalCurvedList"/>
    <dgm:cxn modelId="{A2D7494E-8598-4E16-BBEC-852059128ED8}" type="presParOf" srcId="{DF109AC1-7B71-40C5-9E97-E4DA46EEC562}" destId="{DEDE0A7B-FC0C-4693-A7E2-625CFEB919F2}" srcOrd="1" destOrd="0" presId="urn:microsoft.com/office/officeart/2008/layout/VerticalCurvedList"/>
    <dgm:cxn modelId="{9873FF64-21C4-49B4-B18C-25AAB89630EA}" type="presParOf" srcId="{DF109AC1-7B71-40C5-9E97-E4DA46EEC562}" destId="{F46C0E03-3F43-4B01-824A-D1C5F62D2BE5}" srcOrd="2" destOrd="0" presId="urn:microsoft.com/office/officeart/2008/layout/VerticalCurvedList"/>
    <dgm:cxn modelId="{3589889E-6269-4607-B1AC-3640CEA47B28}" type="presParOf" srcId="{DF109AC1-7B71-40C5-9E97-E4DA46EEC562}" destId="{87C236BF-23F5-4CBB-8538-4D89D25C4222}" srcOrd="3" destOrd="0" presId="urn:microsoft.com/office/officeart/2008/layout/VerticalCurvedList"/>
    <dgm:cxn modelId="{575F9F9F-FC8F-4FDB-8FBF-C8303DC859A2}" type="presParOf" srcId="{22270FE9-48C5-4377-B7F2-AC598BECDEB7}" destId="{CE3AE76D-024C-451F-AD2D-22D93A272882}" srcOrd="1" destOrd="0" presId="urn:microsoft.com/office/officeart/2008/layout/VerticalCurvedList"/>
    <dgm:cxn modelId="{B9E48A93-E664-496F-998F-93DAF1E02FD0}" type="presParOf" srcId="{22270FE9-48C5-4377-B7F2-AC598BECDEB7}" destId="{934A7438-B9D3-4521-9E89-9685DDB9B663}" srcOrd="2" destOrd="0" presId="urn:microsoft.com/office/officeart/2008/layout/VerticalCurvedList"/>
    <dgm:cxn modelId="{35DED1F8-33FE-4A07-A4D9-037A504A736E}" type="presParOf" srcId="{934A7438-B9D3-4521-9E89-9685DDB9B663}" destId="{EC3F9282-D365-4107-89FC-CE97125641D1}" srcOrd="0" destOrd="0" presId="urn:microsoft.com/office/officeart/2008/layout/VerticalCurvedList"/>
    <dgm:cxn modelId="{2629B398-546B-431D-8785-6506B035EC4C}" type="presParOf" srcId="{22270FE9-48C5-4377-B7F2-AC598BECDEB7}" destId="{20CEFEB9-89E4-4898-A88A-9CB36D66AC87}" srcOrd="3" destOrd="0" presId="urn:microsoft.com/office/officeart/2008/layout/VerticalCurvedList"/>
    <dgm:cxn modelId="{DFC7AB5F-C44A-45BE-801D-5BDF780FBB0B}" type="presParOf" srcId="{22270FE9-48C5-4377-B7F2-AC598BECDEB7}" destId="{7282889D-AA28-4AB7-A9B5-215FA911B890}" srcOrd="4" destOrd="0" presId="urn:microsoft.com/office/officeart/2008/layout/VerticalCurvedList"/>
    <dgm:cxn modelId="{B45E67FB-1515-43DC-B70B-479490D211E9}" type="presParOf" srcId="{7282889D-AA28-4AB7-A9B5-215FA911B890}" destId="{3EE6E09A-2A70-4D92-8D22-8D7D10E5A6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F2E86-F42F-442A-B42C-A816DF4672CC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IQ"/>
        </a:p>
      </dgm:t>
    </dgm:pt>
    <dgm:pt modelId="{38D186D7-0681-4C8D-804D-73B9E296F6D8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Large vessels arteritis affects the aorta, its major branches and occasionally the pulmonary arteries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85A734E-05E9-4B74-8909-5781B5D6EC04}" type="parTrans" cxnId="{9CAE04D1-C4DF-40CC-B57E-2D76AD05B1E1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6091A5A-C6E8-4ACE-B1B4-EAD696AF62FB}" type="sibTrans" cxnId="{9CAE04D1-C4DF-40CC-B57E-2D76AD05B1E1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99AFC7D-7B3E-470D-AF26-C6EBFAAD774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The typical age at onset is 25–30 years, with an 8 : 1 female-to-male ratio,  most common in Asia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CC33F136-012C-4F75-8B89-EA47C62AE74A}" type="parTrans" cxnId="{9557B094-ED32-452B-AEE9-0C21DAAC90A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857AD80-5B6A-4BBF-830B-BB24EBE3758F}" type="sibTrans" cxnId="{9557B094-ED32-452B-AEE9-0C21DAAC90A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D84FD56-9AEF-46ED-954B-E1A0EA133214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It is characterised by granulomatous inflammation of the vessel wall, leading to occlusion or weakening </a:t>
          </a: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9FE211B9-3029-4CE9-AF2F-297D2C3DFBC2}" type="parTrans" cxnId="{993FA848-CA96-4A78-9F6D-545B503764C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06A8ADF-0A45-42CD-8424-E42737ED1B91}" type="sibTrans" cxnId="{993FA848-CA96-4A78-9F6D-545B503764C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739679A-6609-419B-B38F-B6CFB69AABEB}" type="pres">
      <dgm:prSet presAssocID="{609F2E86-F42F-442A-B42C-A816DF4672CC}" presName="vert0" presStyleCnt="0">
        <dgm:presLayoutVars>
          <dgm:dir/>
          <dgm:animOne val="branch"/>
          <dgm:animLvl val="lvl"/>
        </dgm:presLayoutVars>
      </dgm:prSet>
      <dgm:spPr/>
    </dgm:pt>
    <dgm:pt modelId="{2BD40ECC-54B9-48E6-B655-EA1819D3A556}" type="pres">
      <dgm:prSet presAssocID="{38D186D7-0681-4C8D-804D-73B9E296F6D8}" presName="thickLine" presStyleLbl="alignNode1" presStyleIdx="0" presStyleCnt="3"/>
      <dgm:spPr/>
    </dgm:pt>
    <dgm:pt modelId="{ED177976-EB3C-4A47-8867-5351CDDD0C39}" type="pres">
      <dgm:prSet presAssocID="{38D186D7-0681-4C8D-804D-73B9E296F6D8}" presName="horz1" presStyleCnt="0"/>
      <dgm:spPr/>
    </dgm:pt>
    <dgm:pt modelId="{C45133D4-9C4E-4F40-8D6B-75F6835C7C68}" type="pres">
      <dgm:prSet presAssocID="{38D186D7-0681-4C8D-804D-73B9E296F6D8}" presName="tx1" presStyleLbl="revTx" presStyleIdx="0" presStyleCnt="3"/>
      <dgm:spPr/>
    </dgm:pt>
    <dgm:pt modelId="{EEBF6F14-D3B4-4E96-9104-49251ED296CA}" type="pres">
      <dgm:prSet presAssocID="{38D186D7-0681-4C8D-804D-73B9E296F6D8}" presName="vert1" presStyleCnt="0"/>
      <dgm:spPr/>
    </dgm:pt>
    <dgm:pt modelId="{744E064C-4792-481D-8906-39EC022823E9}" type="pres">
      <dgm:prSet presAssocID="{199AFC7D-7B3E-470D-AF26-C6EBFAAD7740}" presName="thickLine" presStyleLbl="alignNode1" presStyleIdx="1" presStyleCnt="3"/>
      <dgm:spPr/>
    </dgm:pt>
    <dgm:pt modelId="{404E7F6E-74BB-4B68-938D-A6DD54171F8B}" type="pres">
      <dgm:prSet presAssocID="{199AFC7D-7B3E-470D-AF26-C6EBFAAD7740}" presName="horz1" presStyleCnt="0"/>
      <dgm:spPr/>
    </dgm:pt>
    <dgm:pt modelId="{5659B8ED-D8B7-4948-B73D-EEE69C092EBE}" type="pres">
      <dgm:prSet presAssocID="{199AFC7D-7B3E-470D-AF26-C6EBFAAD7740}" presName="tx1" presStyleLbl="revTx" presStyleIdx="1" presStyleCnt="3"/>
      <dgm:spPr/>
    </dgm:pt>
    <dgm:pt modelId="{DBAF1369-16BD-437B-9076-4AEFC09FC2A3}" type="pres">
      <dgm:prSet presAssocID="{199AFC7D-7B3E-470D-AF26-C6EBFAAD7740}" presName="vert1" presStyleCnt="0"/>
      <dgm:spPr/>
    </dgm:pt>
    <dgm:pt modelId="{98ED0241-7575-4163-833C-DF0C9959A199}" type="pres">
      <dgm:prSet presAssocID="{DD84FD56-9AEF-46ED-954B-E1A0EA133214}" presName="thickLine" presStyleLbl="alignNode1" presStyleIdx="2" presStyleCnt="3"/>
      <dgm:spPr/>
    </dgm:pt>
    <dgm:pt modelId="{8314450A-8C33-4CC3-909F-8A17389DEDB2}" type="pres">
      <dgm:prSet presAssocID="{DD84FD56-9AEF-46ED-954B-E1A0EA133214}" presName="horz1" presStyleCnt="0"/>
      <dgm:spPr/>
    </dgm:pt>
    <dgm:pt modelId="{4F228EF2-1F20-414E-94AF-CBE3D1A6B554}" type="pres">
      <dgm:prSet presAssocID="{DD84FD56-9AEF-46ED-954B-E1A0EA133214}" presName="tx1" presStyleLbl="revTx" presStyleIdx="2" presStyleCnt="3"/>
      <dgm:spPr/>
    </dgm:pt>
    <dgm:pt modelId="{4BEF169B-793B-44FC-BCBA-24B677F6A971}" type="pres">
      <dgm:prSet presAssocID="{DD84FD56-9AEF-46ED-954B-E1A0EA133214}" presName="vert1" presStyleCnt="0"/>
      <dgm:spPr/>
    </dgm:pt>
  </dgm:ptLst>
  <dgm:cxnLst>
    <dgm:cxn modelId="{4255655F-0F1D-4AF1-BFFD-85D4AA674866}" type="presOf" srcId="{38D186D7-0681-4C8D-804D-73B9E296F6D8}" destId="{C45133D4-9C4E-4F40-8D6B-75F6835C7C68}" srcOrd="0" destOrd="0" presId="urn:microsoft.com/office/officeart/2008/layout/LinedList"/>
    <dgm:cxn modelId="{993FA848-CA96-4A78-9F6D-545B503764C0}" srcId="{609F2E86-F42F-442A-B42C-A816DF4672CC}" destId="{DD84FD56-9AEF-46ED-954B-E1A0EA133214}" srcOrd="2" destOrd="0" parTransId="{9FE211B9-3029-4CE9-AF2F-297D2C3DFBC2}" sibTransId="{206A8ADF-0A45-42CD-8424-E42737ED1B91}"/>
    <dgm:cxn modelId="{C0AFBD78-CA71-4F98-8BF7-2472901D0C49}" type="presOf" srcId="{DD84FD56-9AEF-46ED-954B-E1A0EA133214}" destId="{4F228EF2-1F20-414E-94AF-CBE3D1A6B554}" srcOrd="0" destOrd="0" presId="urn:microsoft.com/office/officeart/2008/layout/LinedList"/>
    <dgm:cxn modelId="{9557B094-ED32-452B-AEE9-0C21DAAC90AB}" srcId="{609F2E86-F42F-442A-B42C-A816DF4672CC}" destId="{199AFC7D-7B3E-470D-AF26-C6EBFAAD7740}" srcOrd="1" destOrd="0" parTransId="{CC33F136-012C-4F75-8B89-EA47C62AE74A}" sibTransId="{B857AD80-5B6A-4BBF-830B-BB24EBE3758F}"/>
    <dgm:cxn modelId="{9CAE04D1-C4DF-40CC-B57E-2D76AD05B1E1}" srcId="{609F2E86-F42F-442A-B42C-A816DF4672CC}" destId="{38D186D7-0681-4C8D-804D-73B9E296F6D8}" srcOrd="0" destOrd="0" parTransId="{B85A734E-05E9-4B74-8909-5781B5D6EC04}" sibTransId="{A6091A5A-C6E8-4ACE-B1B4-EAD696AF62FB}"/>
    <dgm:cxn modelId="{8B5E85D4-CB9F-42F2-B702-9B3B6A0D9D25}" type="presOf" srcId="{609F2E86-F42F-442A-B42C-A816DF4672CC}" destId="{C739679A-6609-419B-B38F-B6CFB69AABEB}" srcOrd="0" destOrd="0" presId="urn:microsoft.com/office/officeart/2008/layout/LinedList"/>
    <dgm:cxn modelId="{83B19DFB-8C08-4D1F-A02C-20A3DF9D7757}" type="presOf" srcId="{199AFC7D-7B3E-470D-AF26-C6EBFAAD7740}" destId="{5659B8ED-D8B7-4948-B73D-EEE69C092EBE}" srcOrd="0" destOrd="0" presId="urn:microsoft.com/office/officeart/2008/layout/LinedList"/>
    <dgm:cxn modelId="{029CB85F-CA2E-470E-B25D-F62DF770F7E8}" type="presParOf" srcId="{C739679A-6609-419B-B38F-B6CFB69AABEB}" destId="{2BD40ECC-54B9-48E6-B655-EA1819D3A556}" srcOrd="0" destOrd="0" presId="urn:microsoft.com/office/officeart/2008/layout/LinedList"/>
    <dgm:cxn modelId="{42D66779-4189-45B3-A694-FB074EF41D39}" type="presParOf" srcId="{C739679A-6609-419B-B38F-B6CFB69AABEB}" destId="{ED177976-EB3C-4A47-8867-5351CDDD0C39}" srcOrd="1" destOrd="0" presId="urn:microsoft.com/office/officeart/2008/layout/LinedList"/>
    <dgm:cxn modelId="{26EACB05-A3A6-4407-809A-DBF318DE6DC4}" type="presParOf" srcId="{ED177976-EB3C-4A47-8867-5351CDDD0C39}" destId="{C45133D4-9C4E-4F40-8D6B-75F6835C7C68}" srcOrd="0" destOrd="0" presId="urn:microsoft.com/office/officeart/2008/layout/LinedList"/>
    <dgm:cxn modelId="{81DCEC18-1351-4206-B9DB-AC0A7E072532}" type="presParOf" srcId="{ED177976-EB3C-4A47-8867-5351CDDD0C39}" destId="{EEBF6F14-D3B4-4E96-9104-49251ED296CA}" srcOrd="1" destOrd="0" presId="urn:microsoft.com/office/officeart/2008/layout/LinedList"/>
    <dgm:cxn modelId="{9BBEE800-F5D2-4E78-996A-62C7017B131D}" type="presParOf" srcId="{C739679A-6609-419B-B38F-B6CFB69AABEB}" destId="{744E064C-4792-481D-8906-39EC022823E9}" srcOrd="2" destOrd="0" presId="urn:microsoft.com/office/officeart/2008/layout/LinedList"/>
    <dgm:cxn modelId="{BCB55498-C837-49DD-B31A-F9F36F23932F}" type="presParOf" srcId="{C739679A-6609-419B-B38F-B6CFB69AABEB}" destId="{404E7F6E-74BB-4B68-938D-A6DD54171F8B}" srcOrd="3" destOrd="0" presId="urn:microsoft.com/office/officeart/2008/layout/LinedList"/>
    <dgm:cxn modelId="{83E112C1-29F9-455B-86C7-CF9A1C532A57}" type="presParOf" srcId="{404E7F6E-74BB-4B68-938D-A6DD54171F8B}" destId="{5659B8ED-D8B7-4948-B73D-EEE69C092EBE}" srcOrd="0" destOrd="0" presId="urn:microsoft.com/office/officeart/2008/layout/LinedList"/>
    <dgm:cxn modelId="{7C429C78-11B7-4A82-BFE7-488E38D7C8E0}" type="presParOf" srcId="{404E7F6E-74BB-4B68-938D-A6DD54171F8B}" destId="{DBAF1369-16BD-437B-9076-4AEFC09FC2A3}" srcOrd="1" destOrd="0" presId="urn:microsoft.com/office/officeart/2008/layout/LinedList"/>
    <dgm:cxn modelId="{667C8F1D-4C92-4763-AF49-7ECDAD8E566B}" type="presParOf" srcId="{C739679A-6609-419B-B38F-B6CFB69AABEB}" destId="{98ED0241-7575-4163-833C-DF0C9959A199}" srcOrd="4" destOrd="0" presId="urn:microsoft.com/office/officeart/2008/layout/LinedList"/>
    <dgm:cxn modelId="{EBA63135-7209-4F1B-8CFD-85D27C0BD871}" type="presParOf" srcId="{C739679A-6609-419B-B38F-B6CFB69AABEB}" destId="{8314450A-8C33-4CC3-909F-8A17389DEDB2}" srcOrd="5" destOrd="0" presId="urn:microsoft.com/office/officeart/2008/layout/LinedList"/>
    <dgm:cxn modelId="{F196D408-6C58-47A4-9C9F-63F89C734041}" type="presParOf" srcId="{8314450A-8C33-4CC3-909F-8A17389DEDB2}" destId="{4F228EF2-1F20-414E-94AF-CBE3D1A6B554}" srcOrd="0" destOrd="0" presId="urn:microsoft.com/office/officeart/2008/layout/LinedList"/>
    <dgm:cxn modelId="{3276A29B-A82E-47BD-B57F-6BA91BC8FC5D}" type="presParOf" srcId="{8314450A-8C33-4CC3-909F-8A17389DEDB2}" destId="{4BEF169B-793B-44FC-BCBA-24B677F6A9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82BEA-FC2D-4934-945F-8E376DF80CEE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D3D1BFA0-4D16-4DC5-B5A1-8064658F3063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Symptoms </a:t>
          </a:r>
          <a:endParaRPr lang="ar-IQ" sz="2400">
            <a:latin typeface="Arial Rounded MT Bold" panose="020F0704030504030204" pitchFamily="34" charset="0"/>
          </a:endParaRPr>
        </a:p>
      </dgm:t>
    </dgm:pt>
    <dgm:pt modelId="{0CA811DE-E1A0-4A64-8FB3-E7EE2C1FF2B5}" type="parTrans" cxnId="{AE356D22-ADA3-49FC-8FFF-971B513B17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2C6A017-2724-4CBD-8D1E-08DFBA00CB33}" type="sibTrans" cxnId="{AE356D22-ADA3-49FC-8FFF-971B513B17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DA04046-EC29-4BFA-8D91-C75A5905712A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Claudication</a:t>
          </a:r>
          <a:endParaRPr lang="ar-IQ" sz="2400">
            <a:latin typeface="Arial Rounded MT Bold" panose="020F0704030504030204" pitchFamily="34" charset="0"/>
          </a:endParaRPr>
        </a:p>
      </dgm:t>
    </dgm:pt>
    <dgm:pt modelId="{BDB8C092-7EEB-4A90-BA16-D6ADB6927627}" type="parTrans" cxnId="{7FD934DB-F90B-4962-818B-5008B1DB59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7686B0B-C242-43C8-BD24-A07D0577DCA9}" type="sibTrans" cxnId="{7FD934DB-F90B-4962-818B-5008B1DB59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48404638-BC6D-47C5-A9A6-7AA8D8D8A7BA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Fever</a:t>
          </a:r>
          <a:endParaRPr lang="ar-IQ" sz="2400">
            <a:latin typeface="Arial Rounded MT Bold" panose="020F0704030504030204" pitchFamily="34" charset="0"/>
          </a:endParaRPr>
        </a:p>
      </dgm:t>
    </dgm:pt>
    <dgm:pt modelId="{E6224BCB-2E7C-425A-B702-B3C22787F09F}" type="parTrans" cxnId="{41F9B392-8FE3-4BC7-96B7-999797182AA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7F99A495-3EE2-4FFA-B7DF-E1B14BD83651}" type="sibTrans" cxnId="{41F9B392-8FE3-4BC7-96B7-999797182AA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7C0F7FFD-1E34-4213-A324-F3C30BBF9653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Arthralgia</a:t>
          </a:r>
          <a:endParaRPr lang="ar-IQ" sz="2400">
            <a:latin typeface="Arial Rounded MT Bold" panose="020F0704030504030204" pitchFamily="34" charset="0"/>
          </a:endParaRPr>
        </a:p>
      </dgm:t>
    </dgm:pt>
    <dgm:pt modelId="{A8AF78A4-FD37-4A02-BFE0-01CB22E6E650}" type="parTrans" cxnId="{33F2A7C1-6A55-42CD-B40A-B46BCD35C2F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4B8063FF-464F-489A-9207-D74A674BE89C}" type="sibTrans" cxnId="{33F2A7C1-6A55-42CD-B40A-B46BCD35C2F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FEB3E3ED-8813-4C08-9714-7F095A076130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Weight loss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61571528-4BDA-497D-901C-3D991D41CB0A}" type="parTrans" cxnId="{B02E1538-CF54-47BE-8EE0-80D40DFB90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680D456-39F2-4BB4-877C-589E8F167762}" type="sibTrans" cxnId="{B02E1538-CF54-47BE-8EE0-80D40DFB90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8B5C37C-37FD-432C-AB9B-864BABC72F9A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Signs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2E8D9A4D-FFFA-43A4-A446-233C451BEF19}" type="parTrans" cxnId="{41F5E56B-960A-472A-B5B6-CB11EDD03A50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C15EE31-4B50-48C9-87B0-AECACDDE4A56}" type="sibTrans" cxnId="{41F5E56B-960A-472A-B5B6-CB11EDD03A50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D238D7A-CC8C-45FC-A400-41A89BF78EE2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Loss of pulses</a:t>
          </a:r>
          <a:endParaRPr lang="ar-IQ" sz="2400">
            <a:latin typeface="Arial Rounded MT Bold" panose="020F0704030504030204" pitchFamily="34" charset="0"/>
          </a:endParaRPr>
        </a:p>
      </dgm:t>
    </dgm:pt>
    <dgm:pt modelId="{FD8E7D10-F8EA-45F5-A8AE-0F5F7A9887D1}" type="parTrans" cxnId="{28900795-7014-4B82-96E9-344F7A097452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4B3D390C-DCF7-441B-AEBC-7A95BF3DA6E8}" type="sibTrans" cxnId="{28900795-7014-4B82-96E9-344F7A097452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0E941F1-D68F-41E5-BDD7-91A5C5A7678B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Bruits</a:t>
          </a:r>
          <a:endParaRPr lang="ar-IQ" sz="2400">
            <a:latin typeface="Arial Rounded MT Bold" panose="020F0704030504030204" pitchFamily="34" charset="0"/>
          </a:endParaRPr>
        </a:p>
      </dgm:t>
    </dgm:pt>
    <dgm:pt modelId="{D3BFC007-DD33-4D82-86BD-E0603A5A523B}" type="parTrans" cxnId="{329C594A-861F-454A-A276-DDC888B9781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1118EF1-037B-4679-9633-B770562F919D}" type="sibTrans" cxnId="{329C594A-861F-454A-A276-DDC888B9781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B0FF387C-1D58-4398-9F6D-32965F8C753B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Hypertension</a:t>
          </a:r>
          <a:endParaRPr lang="ar-IQ" sz="2400">
            <a:latin typeface="Arial Rounded MT Bold" panose="020F0704030504030204" pitchFamily="34" charset="0"/>
          </a:endParaRPr>
        </a:p>
      </dgm:t>
    </dgm:pt>
    <dgm:pt modelId="{B4F576CF-BF45-4F3E-B3B3-C456CBB08896}" type="parTrans" cxnId="{E5325BC2-02D4-4F50-8A13-EA57904A7DB6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349A054-BCC3-43C5-835E-21AF6CAE92F1}" type="sibTrans" cxnId="{E5325BC2-02D4-4F50-8A13-EA57904A7DB6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1E7C059-EFD1-4C08-B1FA-83BB90703B5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Aortic incompetence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4E2B414-FB7A-4623-90A0-4B48DC96805F}" type="parTrans" cxnId="{63FC69E3-2E79-44FE-9C7C-01FE8B0DFB9F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17C49741-B76A-400A-AB16-8F1CD99D3641}" type="sibTrans" cxnId="{63FC69E3-2E79-44FE-9C7C-01FE8B0DFB9F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7D82074-72D7-4F57-8E89-66A12BE5F65E}" type="pres">
      <dgm:prSet presAssocID="{81682BEA-FC2D-4934-945F-8E376DF80CEE}" presName="theList" presStyleCnt="0">
        <dgm:presLayoutVars>
          <dgm:dir/>
          <dgm:animLvl val="lvl"/>
          <dgm:resizeHandles val="exact"/>
        </dgm:presLayoutVars>
      </dgm:prSet>
      <dgm:spPr/>
    </dgm:pt>
    <dgm:pt modelId="{A71CA490-8B08-4D6A-A02F-96D0470D226A}" type="pres">
      <dgm:prSet presAssocID="{D3D1BFA0-4D16-4DC5-B5A1-8064658F3063}" presName="compNode" presStyleCnt="0"/>
      <dgm:spPr/>
    </dgm:pt>
    <dgm:pt modelId="{0648D0DF-4213-4941-96D5-3D86F05F7C3F}" type="pres">
      <dgm:prSet presAssocID="{D3D1BFA0-4D16-4DC5-B5A1-8064658F3063}" presName="aNode" presStyleLbl="bgShp" presStyleIdx="0" presStyleCnt="2"/>
      <dgm:spPr/>
    </dgm:pt>
    <dgm:pt modelId="{B564A72B-21BB-47FD-ACE1-95E713E82AED}" type="pres">
      <dgm:prSet presAssocID="{D3D1BFA0-4D16-4DC5-B5A1-8064658F3063}" presName="textNode" presStyleLbl="bgShp" presStyleIdx="0" presStyleCnt="2"/>
      <dgm:spPr/>
    </dgm:pt>
    <dgm:pt modelId="{7D7C75A2-58A1-4FA0-95E1-9175DD5A5035}" type="pres">
      <dgm:prSet presAssocID="{D3D1BFA0-4D16-4DC5-B5A1-8064658F3063}" presName="compChildNode" presStyleCnt="0"/>
      <dgm:spPr/>
    </dgm:pt>
    <dgm:pt modelId="{2137B15E-1AD2-466A-A6FF-6EAF376B4C6D}" type="pres">
      <dgm:prSet presAssocID="{D3D1BFA0-4D16-4DC5-B5A1-8064658F3063}" presName="theInnerList" presStyleCnt="0"/>
      <dgm:spPr/>
    </dgm:pt>
    <dgm:pt modelId="{479FBD55-9A40-4283-839F-B17B4C3B6763}" type="pres">
      <dgm:prSet presAssocID="{DDA04046-EC29-4BFA-8D91-C75A5905712A}" presName="childNode" presStyleLbl="node1" presStyleIdx="0" presStyleCnt="8">
        <dgm:presLayoutVars>
          <dgm:bulletEnabled val="1"/>
        </dgm:presLayoutVars>
      </dgm:prSet>
      <dgm:spPr/>
    </dgm:pt>
    <dgm:pt modelId="{B1C38225-303E-4CDD-A63B-6229158C960D}" type="pres">
      <dgm:prSet presAssocID="{DDA04046-EC29-4BFA-8D91-C75A5905712A}" presName="aSpace2" presStyleCnt="0"/>
      <dgm:spPr/>
    </dgm:pt>
    <dgm:pt modelId="{05F7626C-F859-4A8A-9AF4-22B0687938E0}" type="pres">
      <dgm:prSet presAssocID="{48404638-BC6D-47C5-A9A6-7AA8D8D8A7BA}" presName="childNode" presStyleLbl="node1" presStyleIdx="1" presStyleCnt="8">
        <dgm:presLayoutVars>
          <dgm:bulletEnabled val="1"/>
        </dgm:presLayoutVars>
      </dgm:prSet>
      <dgm:spPr/>
    </dgm:pt>
    <dgm:pt modelId="{2274E024-DAC6-442D-B4FD-71ADFB283600}" type="pres">
      <dgm:prSet presAssocID="{48404638-BC6D-47C5-A9A6-7AA8D8D8A7BA}" presName="aSpace2" presStyleCnt="0"/>
      <dgm:spPr/>
    </dgm:pt>
    <dgm:pt modelId="{1B22E99B-C01C-4BE9-B6AF-9DC6F5B5AF6C}" type="pres">
      <dgm:prSet presAssocID="{7C0F7FFD-1E34-4213-A324-F3C30BBF9653}" presName="childNode" presStyleLbl="node1" presStyleIdx="2" presStyleCnt="8">
        <dgm:presLayoutVars>
          <dgm:bulletEnabled val="1"/>
        </dgm:presLayoutVars>
      </dgm:prSet>
      <dgm:spPr/>
    </dgm:pt>
    <dgm:pt modelId="{B4D3BD13-FF51-474C-BAF5-6820B05BC671}" type="pres">
      <dgm:prSet presAssocID="{7C0F7FFD-1E34-4213-A324-F3C30BBF9653}" presName="aSpace2" presStyleCnt="0"/>
      <dgm:spPr/>
    </dgm:pt>
    <dgm:pt modelId="{8B4017E6-869F-4E66-AEEF-A530324193BD}" type="pres">
      <dgm:prSet presAssocID="{FEB3E3ED-8813-4C08-9714-7F095A076130}" presName="childNode" presStyleLbl="node1" presStyleIdx="3" presStyleCnt="8">
        <dgm:presLayoutVars>
          <dgm:bulletEnabled val="1"/>
        </dgm:presLayoutVars>
      </dgm:prSet>
      <dgm:spPr/>
    </dgm:pt>
    <dgm:pt modelId="{DC6BD011-7033-4B59-BDB2-AA8C63C0A3F1}" type="pres">
      <dgm:prSet presAssocID="{D3D1BFA0-4D16-4DC5-B5A1-8064658F3063}" presName="aSpace" presStyleCnt="0"/>
      <dgm:spPr/>
    </dgm:pt>
    <dgm:pt modelId="{5F554787-CBF7-41B6-9664-9ABC735B577A}" type="pres">
      <dgm:prSet presAssocID="{A8B5C37C-37FD-432C-AB9B-864BABC72F9A}" presName="compNode" presStyleCnt="0"/>
      <dgm:spPr/>
    </dgm:pt>
    <dgm:pt modelId="{40379BC4-F809-401C-943E-D7C4113E7E65}" type="pres">
      <dgm:prSet presAssocID="{A8B5C37C-37FD-432C-AB9B-864BABC72F9A}" presName="aNode" presStyleLbl="bgShp" presStyleIdx="1" presStyleCnt="2"/>
      <dgm:spPr/>
    </dgm:pt>
    <dgm:pt modelId="{BAE73B24-4166-48BA-A735-181162E76989}" type="pres">
      <dgm:prSet presAssocID="{A8B5C37C-37FD-432C-AB9B-864BABC72F9A}" presName="textNode" presStyleLbl="bgShp" presStyleIdx="1" presStyleCnt="2"/>
      <dgm:spPr/>
    </dgm:pt>
    <dgm:pt modelId="{5A4B68CD-ED8F-4EE2-9217-E48FAF71047C}" type="pres">
      <dgm:prSet presAssocID="{A8B5C37C-37FD-432C-AB9B-864BABC72F9A}" presName="compChildNode" presStyleCnt="0"/>
      <dgm:spPr/>
    </dgm:pt>
    <dgm:pt modelId="{A7BB8982-4E99-4F4D-A69D-2AD9E7FADD14}" type="pres">
      <dgm:prSet presAssocID="{A8B5C37C-37FD-432C-AB9B-864BABC72F9A}" presName="theInnerList" presStyleCnt="0"/>
      <dgm:spPr/>
    </dgm:pt>
    <dgm:pt modelId="{E33AF205-6397-445D-AB7A-F1D5F9203861}" type="pres">
      <dgm:prSet presAssocID="{DD238D7A-CC8C-45FC-A400-41A89BF78EE2}" presName="childNode" presStyleLbl="node1" presStyleIdx="4" presStyleCnt="8">
        <dgm:presLayoutVars>
          <dgm:bulletEnabled val="1"/>
        </dgm:presLayoutVars>
      </dgm:prSet>
      <dgm:spPr/>
    </dgm:pt>
    <dgm:pt modelId="{8CBE6051-66AE-4EDC-938E-A571CCB6891C}" type="pres">
      <dgm:prSet presAssocID="{DD238D7A-CC8C-45FC-A400-41A89BF78EE2}" presName="aSpace2" presStyleCnt="0"/>
      <dgm:spPr/>
    </dgm:pt>
    <dgm:pt modelId="{805AEA15-8284-4C30-86FA-8BE39AC4BC4F}" type="pres">
      <dgm:prSet presAssocID="{20E941F1-D68F-41E5-BDD7-91A5C5A7678B}" presName="childNode" presStyleLbl="node1" presStyleIdx="5" presStyleCnt="8">
        <dgm:presLayoutVars>
          <dgm:bulletEnabled val="1"/>
        </dgm:presLayoutVars>
      </dgm:prSet>
      <dgm:spPr/>
    </dgm:pt>
    <dgm:pt modelId="{F1B902E3-91E1-4108-9F9E-C951A99A52B4}" type="pres">
      <dgm:prSet presAssocID="{20E941F1-D68F-41E5-BDD7-91A5C5A7678B}" presName="aSpace2" presStyleCnt="0"/>
      <dgm:spPr/>
    </dgm:pt>
    <dgm:pt modelId="{44958AB2-D6E8-4355-8120-831998A9D20A}" type="pres">
      <dgm:prSet presAssocID="{B0FF387C-1D58-4398-9F6D-32965F8C753B}" presName="childNode" presStyleLbl="node1" presStyleIdx="6" presStyleCnt="8">
        <dgm:presLayoutVars>
          <dgm:bulletEnabled val="1"/>
        </dgm:presLayoutVars>
      </dgm:prSet>
      <dgm:spPr/>
    </dgm:pt>
    <dgm:pt modelId="{BA69FFE2-E350-4851-BC12-4A418F0AE90C}" type="pres">
      <dgm:prSet presAssocID="{B0FF387C-1D58-4398-9F6D-32965F8C753B}" presName="aSpace2" presStyleCnt="0"/>
      <dgm:spPr/>
    </dgm:pt>
    <dgm:pt modelId="{ACEBB098-D787-4F1E-A619-D9A217EEF12B}" type="pres">
      <dgm:prSet presAssocID="{31E7C059-EFD1-4C08-B1FA-83BB90703B56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F5123A09-856D-49B6-ADDC-C2543CB20718}" type="presOf" srcId="{FEB3E3ED-8813-4C08-9714-7F095A076130}" destId="{8B4017E6-869F-4E66-AEEF-A530324193BD}" srcOrd="0" destOrd="0" presId="urn:microsoft.com/office/officeart/2005/8/layout/lProcess2"/>
    <dgm:cxn modelId="{88686715-3561-4B79-9BE4-294764C13F78}" type="presOf" srcId="{D3D1BFA0-4D16-4DC5-B5A1-8064658F3063}" destId="{0648D0DF-4213-4941-96D5-3D86F05F7C3F}" srcOrd="0" destOrd="0" presId="urn:microsoft.com/office/officeart/2005/8/layout/lProcess2"/>
    <dgm:cxn modelId="{AE356D22-ADA3-49FC-8FFF-971B513B176E}" srcId="{81682BEA-FC2D-4934-945F-8E376DF80CEE}" destId="{D3D1BFA0-4D16-4DC5-B5A1-8064658F3063}" srcOrd="0" destOrd="0" parTransId="{0CA811DE-E1A0-4A64-8FB3-E7EE2C1FF2B5}" sibTransId="{32C6A017-2724-4CBD-8D1E-08DFBA00CB33}"/>
    <dgm:cxn modelId="{29388825-155C-4278-BE19-E1B16C8A0CAB}" type="presOf" srcId="{DDA04046-EC29-4BFA-8D91-C75A5905712A}" destId="{479FBD55-9A40-4283-839F-B17B4C3B6763}" srcOrd="0" destOrd="0" presId="urn:microsoft.com/office/officeart/2005/8/layout/lProcess2"/>
    <dgm:cxn modelId="{2B42D125-4E27-4B04-8CCB-9305E5BFB4FF}" type="presOf" srcId="{7C0F7FFD-1E34-4213-A324-F3C30BBF9653}" destId="{1B22E99B-C01C-4BE9-B6AF-9DC6F5B5AF6C}" srcOrd="0" destOrd="0" presId="urn:microsoft.com/office/officeart/2005/8/layout/lProcess2"/>
    <dgm:cxn modelId="{C989EB35-70E2-442E-9D03-24DB4AE32D11}" type="presOf" srcId="{31E7C059-EFD1-4C08-B1FA-83BB90703B56}" destId="{ACEBB098-D787-4F1E-A619-D9A217EEF12B}" srcOrd="0" destOrd="0" presId="urn:microsoft.com/office/officeart/2005/8/layout/lProcess2"/>
    <dgm:cxn modelId="{B02E1538-CF54-47BE-8EE0-80D40DFB906E}" srcId="{D3D1BFA0-4D16-4DC5-B5A1-8064658F3063}" destId="{FEB3E3ED-8813-4C08-9714-7F095A076130}" srcOrd="3" destOrd="0" parTransId="{61571528-4BDA-497D-901C-3D991D41CB0A}" sibTransId="{2680D456-39F2-4BB4-877C-589E8F167762}"/>
    <dgm:cxn modelId="{4E24473E-17C6-4D39-9D9B-DF467F807A0C}" type="presOf" srcId="{DD238D7A-CC8C-45FC-A400-41A89BF78EE2}" destId="{E33AF205-6397-445D-AB7A-F1D5F9203861}" srcOrd="0" destOrd="0" presId="urn:microsoft.com/office/officeart/2005/8/layout/lProcess2"/>
    <dgm:cxn modelId="{329C594A-861F-454A-A276-DDC888B97814}" srcId="{A8B5C37C-37FD-432C-AB9B-864BABC72F9A}" destId="{20E941F1-D68F-41E5-BDD7-91A5C5A7678B}" srcOrd="1" destOrd="0" parTransId="{D3BFC007-DD33-4D82-86BD-E0603A5A523B}" sibTransId="{81118EF1-037B-4679-9633-B770562F919D}"/>
    <dgm:cxn modelId="{AFFE7B6B-DC68-455A-AB78-23D7E4A76DF7}" type="presOf" srcId="{A8B5C37C-37FD-432C-AB9B-864BABC72F9A}" destId="{BAE73B24-4166-48BA-A735-181162E76989}" srcOrd="1" destOrd="0" presId="urn:microsoft.com/office/officeart/2005/8/layout/lProcess2"/>
    <dgm:cxn modelId="{7938D66B-224E-4F7F-955E-7495D50E2BA0}" type="presOf" srcId="{D3D1BFA0-4D16-4DC5-B5A1-8064658F3063}" destId="{B564A72B-21BB-47FD-ACE1-95E713E82AED}" srcOrd="1" destOrd="0" presId="urn:microsoft.com/office/officeart/2005/8/layout/lProcess2"/>
    <dgm:cxn modelId="{41F5E56B-960A-472A-B5B6-CB11EDD03A50}" srcId="{81682BEA-FC2D-4934-945F-8E376DF80CEE}" destId="{A8B5C37C-37FD-432C-AB9B-864BABC72F9A}" srcOrd="1" destOrd="0" parTransId="{2E8D9A4D-FFFA-43A4-A446-233C451BEF19}" sibTransId="{6C15EE31-4B50-48C9-87B0-AECACDDE4A56}"/>
    <dgm:cxn modelId="{B3CDC770-0D7E-47E2-A6C0-93D6FA5681D6}" type="presOf" srcId="{81682BEA-FC2D-4934-945F-8E376DF80CEE}" destId="{A7D82074-72D7-4F57-8E89-66A12BE5F65E}" srcOrd="0" destOrd="0" presId="urn:microsoft.com/office/officeart/2005/8/layout/lProcess2"/>
    <dgm:cxn modelId="{B3BFFC54-26C7-4951-9820-EC4EA9EB380F}" type="presOf" srcId="{20E941F1-D68F-41E5-BDD7-91A5C5A7678B}" destId="{805AEA15-8284-4C30-86FA-8BE39AC4BC4F}" srcOrd="0" destOrd="0" presId="urn:microsoft.com/office/officeart/2005/8/layout/lProcess2"/>
    <dgm:cxn modelId="{41F9B392-8FE3-4BC7-96B7-999797182AAE}" srcId="{D3D1BFA0-4D16-4DC5-B5A1-8064658F3063}" destId="{48404638-BC6D-47C5-A9A6-7AA8D8D8A7BA}" srcOrd="1" destOrd="0" parTransId="{E6224BCB-2E7C-425A-B702-B3C22787F09F}" sibTransId="{7F99A495-3EE2-4FFA-B7DF-E1B14BD83651}"/>
    <dgm:cxn modelId="{D02C1094-B57D-43D7-921D-8592B7B04E6E}" type="presOf" srcId="{B0FF387C-1D58-4398-9F6D-32965F8C753B}" destId="{44958AB2-D6E8-4355-8120-831998A9D20A}" srcOrd="0" destOrd="0" presId="urn:microsoft.com/office/officeart/2005/8/layout/lProcess2"/>
    <dgm:cxn modelId="{28900795-7014-4B82-96E9-344F7A097452}" srcId="{A8B5C37C-37FD-432C-AB9B-864BABC72F9A}" destId="{DD238D7A-CC8C-45FC-A400-41A89BF78EE2}" srcOrd="0" destOrd="0" parTransId="{FD8E7D10-F8EA-45F5-A8AE-0F5F7A9887D1}" sibTransId="{4B3D390C-DCF7-441B-AEBC-7A95BF3DA6E8}"/>
    <dgm:cxn modelId="{090BD6BE-91CD-4808-8BAD-6A683FE55086}" type="presOf" srcId="{48404638-BC6D-47C5-A9A6-7AA8D8D8A7BA}" destId="{05F7626C-F859-4A8A-9AF4-22B0687938E0}" srcOrd="0" destOrd="0" presId="urn:microsoft.com/office/officeart/2005/8/layout/lProcess2"/>
    <dgm:cxn modelId="{33F2A7C1-6A55-42CD-B40A-B46BCD35C2FC}" srcId="{D3D1BFA0-4D16-4DC5-B5A1-8064658F3063}" destId="{7C0F7FFD-1E34-4213-A324-F3C30BBF9653}" srcOrd="2" destOrd="0" parTransId="{A8AF78A4-FD37-4A02-BFE0-01CB22E6E650}" sibTransId="{4B8063FF-464F-489A-9207-D74A674BE89C}"/>
    <dgm:cxn modelId="{E5325BC2-02D4-4F50-8A13-EA57904A7DB6}" srcId="{A8B5C37C-37FD-432C-AB9B-864BABC72F9A}" destId="{B0FF387C-1D58-4398-9F6D-32965F8C753B}" srcOrd="2" destOrd="0" parTransId="{B4F576CF-BF45-4F3E-B3B3-C456CBB08896}" sibTransId="{D349A054-BCC3-43C5-835E-21AF6CAE92F1}"/>
    <dgm:cxn modelId="{7FD934DB-F90B-4962-818B-5008B1DB596E}" srcId="{D3D1BFA0-4D16-4DC5-B5A1-8064658F3063}" destId="{DDA04046-EC29-4BFA-8D91-C75A5905712A}" srcOrd="0" destOrd="0" parTransId="{BDB8C092-7EEB-4A90-BA16-D6ADB6927627}" sibTransId="{67686B0B-C242-43C8-BD24-A07D0577DCA9}"/>
    <dgm:cxn modelId="{63FC69E3-2E79-44FE-9C7C-01FE8B0DFB9F}" srcId="{A8B5C37C-37FD-432C-AB9B-864BABC72F9A}" destId="{31E7C059-EFD1-4C08-B1FA-83BB90703B56}" srcOrd="3" destOrd="0" parTransId="{34E2B414-FB7A-4623-90A0-4B48DC96805F}" sibTransId="{17C49741-B76A-400A-AB16-8F1CD99D3641}"/>
    <dgm:cxn modelId="{7EFBD6E5-2FB7-4B8A-97D2-A920E91944FF}" type="presOf" srcId="{A8B5C37C-37FD-432C-AB9B-864BABC72F9A}" destId="{40379BC4-F809-401C-943E-D7C4113E7E65}" srcOrd="0" destOrd="0" presId="urn:microsoft.com/office/officeart/2005/8/layout/lProcess2"/>
    <dgm:cxn modelId="{62ABC52D-5B15-4C09-BA1F-1575244F565D}" type="presParOf" srcId="{A7D82074-72D7-4F57-8E89-66A12BE5F65E}" destId="{A71CA490-8B08-4D6A-A02F-96D0470D226A}" srcOrd="0" destOrd="0" presId="urn:microsoft.com/office/officeart/2005/8/layout/lProcess2"/>
    <dgm:cxn modelId="{4A604343-2B85-4E67-B6BD-2411E1388F40}" type="presParOf" srcId="{A71CA490-8B08-4D6A-A02F-96D0470D226A}" destId="{0648D0DF-4213-4941-96D5-3D86F05F7C3F}" srcOrd="0" destOrd="0" presId="urn:microsoft.com/office/officeart/2005/8/layout/lProcess2"/>
    <dgm:cxn modelId="{F65C142C-32FC-42C5-BB3E-7345C2D39FF9}" type="presParOf" srcId="{A71CA490-8B08-4D6A-A02F-96D0470D226A}" destId="{B564A72B-21BB-47FD-ACE1-95E713E82AED}" srcOrd="1" destOrd="0" presId="urn:microsoft.com/office/officeart/2005/8/layout/lProcess2"/>
    <dgm:cxn modelId="{C3FDFEAE-06EE-4B6A-A438-673DF4647E25}" type="presParOf" srcId="{A71CA490-8B08-4D6A-A02F-96D0470D226A}" destId="{7D7C75A2-58A1-4FA0-95E1-9175DD5A5035}" srcOrd="2" destOrd="0" presId="urn:microsoft.com/office/officeart/2005/8/layout/lProcess2"/>
    <dgm:cxn modelId="{71EF488F-E8E1-4B4C-B761-2E95009119F1}" type="presParOf" srcId="{7D7C75A2-58A1-4FA0-95E1-9175DD5A5035}" destId="{2137B15E-1AD2-466A-A6FF-6EAF376B4C6D}" srcOrd="0" destOrd="0" presId="urn:microsoft.com/office/officeart/2005/8/layout/lProcess2"/>
    <dgm:cxn modelId="{2BC8F455-EF1B-47EB-9181-3D8C9F4DA161}" type="presParOf" srcId="{2137B15E-1AD2-466A-A6FF-6EAF376B4C6D}" destId="{479FBD55-9A40-4283-839F-B17B4C3B6763}" srcOrd="0" destOrd="0" presId="urn:microsoft.com/office/officeart/2005/8/layout/lProcess2"/>
    <dgm:cxn modelId="{3DBD4129-A35B-4FB9-8A8C-77D25EAEC214}" type="presParOf" srcId="{2137B15E-1AD2-466A-A6FF-6EAF376B4C6D}" destId="{B1C38225-303E-4CDD-A63B-6229158C960D}" srcOrd="1" destOrd="0" presId="urn:microsoft.com/office/officeart/2005/8/layout/lProcess2"/>
    <dgm:cxn modelId="{2C3B10CA-7645-4169-8B3C-3B7EE3ED1280}" type="presParOf" srcId="{2137B15E-1AD2-466A-A6FF-6EAF376B4C6D}" destId="{05F7626C-F859-4A8A-9AF4-22B0687938E0}" srcOrd="2" destOrd="0" presId="urn:microsoft.com/office/officeart/2005/8/layout/lProcess2"/>
    <dgm:cxn modelId="{45CB55FD-437E-4098-B2F5-7B7AC164A062}" type="presParOf" srcId="{2137B15E-1AD2-466A-A6FF-6EAF376B4C6D}" destId="{2274E024-DAC6-442D-B4FD-71ADFB283600}" srcOrd="3" destOrd="0" presId="urn:microsoft.com/office/officeart/2005/8/layout/lProcess2"/>
    <dgm:cxn modelId="{C72441B2-645F-44F7-A943-0B432DF5C48F}" type="presParOf" srcId="{2137B15E-1AD2-466A-A6FF-6EAF376B4C6D}" destId="{1B22E99B-C01C-4BE9-B6AF-9DC6F5B5AF6C}" srcOrd="4" destOrd="0" presId="urn:microsoft.com/office/officeart/2005/8/layout/lProcess2"/>
    <dgm:cxn modelId="{C1C8FE02-76F5-44DC-8E02-FDC80451B1A6}" type="presParOf" srcId="{2137B15E-1AD2-466A-A6FF-6EAF376B4C6D}" destId="{B4D3BD13-FF51-474C-BAF5-6820B05BC671}" srcOrd="5" destOrd="0" presId="urn:microsoft.com/office/officeart/2005/8/layout/lProcess2"/>
    <dgm:cxn modelId="{DAA147D3-D0FB-43C5-9C84-9604474B4318}" type="presParOf" srcId="{2137B15E-1AD2-466A-A6FF-6EAF376B4C6D}" destId="{8B4017E6-869F-4E66-AEEF-A530324193BD}" srcOrd="6" destOrd="0" presId="urn:microsoft.com/office/officeart/2005/8/layout/lProcess2"/>
    <dgm:cxn modelId="{BBBCBD8F-27F7-44EB-BBB8-45523E8ACB58}" type="presParOf" srcId="{A7D82074-72D7-4F57-8E89-66A12BE5F65E}" destId="{DC6BD011-7033-4B59-BDB2-AA8C63C0A3F1}" srcOrd="1" destOrd="0" presId="urn:microsoft.com/office/officeart/2005/8/layout/lProcess2"/>
    <dgm:cxn modelId="{9BEEAF93-0585-432C-8EE9-F873E61F527C}" type="presParOf" srcId="{A7D82074-72D7-4F57-8E89-66A12BE5F65E}" destId="{5F554787-CBF7-41B6-9664-9ABC735B577A}" srcOrd="2" destOrd="0" presId="urn:microsoft.com/office/officeart/2005/8/layout/lProcess2"/>
    <dgm:cxn modelId="{9C2E4745-B528-4551-97ED-905C220C73F1}" type="presParOf" srcId="{5F554787-CBF7-41B6-9664-9ABC735B577A}" destId="{40379BC4-F809-401C-943E-D7C4113E7E65}" srcOrd="0" destOrd="0" presId="urn:microsoft.com/office/officeart/2005/8/layout/lProcess2"/>
    <dgm:cxn modelId="{F6D0C6E4-A495-4B20-8254-4DBAEF087FCC}" type="presParOf" srcId="{5F554787-CBF7-41B6-9664-9ABC735B577A}" destId="{BAE73B24-4166-48BA-A735-181162E76989}" srcOrd="1" destOrd="0" presId="urn:microsoft.com/office/officeart/2005/8/layout/lProcess2"/>
    <dgm:cxn modelId="{DD0F2D53-0C19-456F-9ED8-EA587368756E}" type="presParOf" srcId="{5F554787-CBF7-41B6-9664-9ABC735B577A}" destId="{5A4B68CD-ED8F-4EE2-9217-E48FAF71047C}" srcOrd="2" destOrd="0" presId="urn:microsoft.com/office/officeart/2005/8/layout/lProcess2"/>
    <dgm:cxn modelId="{041CEDAE-8918-48FB-B302-CB169BB14173}" type="presParOf" srcId="{5A4B68CD-ED8F-4EE2-9217-E48FAF71047C}" destId="{A7BB8982-4E99-4F4D-A69D-2AD9E7FADD14}" srcOrd="0" destOrd="0" presId="urn:microsoft.com/office/officeart/2005/8/layout/lProcess2"/>
    <dgm:cxn modelId="{B7A9E19F-2129-4636-833B-F2E4691D916C}" type="presParOf" srcId="{A7BB8982-4E99-4F4D-A69D-2AD9E7FADD14}" destId="{E33AF205-6397-445D-AB7A-F1D5F9203861}" srcOrd="0" destOrd="0" presId="urn:microsoft.com/office/officeart/2005/8/layout/lProcess2"/>
    <dgm:cxn modelId="{53829543-836C-44DD-81D7-6248EC798335}" type="presParOf" srcId="{A7BB8982-4E99-4F4D-A69D-2AD9E7FADD14}" destId="{8CBE6051-66AE-4EDC-938E-A571CCB6891C}" srcOrd="1" destOrd="0" presId="urn:microsoft.com/office/officeart/2005/8/layout/lProcess2"/>
    <dgm:cxn modelId="{86B9F7F0-92C9-49C2-8306-C1CD2CE8B7DC}" type="presParOf" srcId="{A7BB8982-4E99-4F4D-A69D-2AD9E7FADD14}" destId="{805AEA15-8284-4C30-86FA-8BE39AC4BC4F}" srcOrd="2" destOrd="0" presId="urn:microsoft.com/office/officeart/2005/8/layout/lProcess2"/>
    <dgm:cxn modelId="{DB8D8F82-2387-45A1-AD5F-0BB5DE577446}" type="presParOf" srcId="{A7BB8982-4E99-4F4D-A69D-2AD9E7FADD14}" destId="{F1B902E3-91E1-4108-9F9E-C951A99A52B4}" srcOrd="3" destOrd="0" presId="urn:microsoft.com/office/officeart/2005/8/layout/lProcess2"/>
    <dgm:cxn modelId="{FF02E7D5-1261-4420-B966-B8BC965AEE23}" type="presParOf" srcId="{A7BB8982-4E99-4F4D-A69D-2AD9E7FADD14}" destId="{44958AB2-D6E8-4355-8120-831998A9D20A}" srcOrd="4" destOrd="0" presId="urn:microsoft.com/office/officeart/2005/8/layout/lProcess2"/>
    <dgm:cxn modelId="{A9D2E635-DF58-4610-A4A4-094C84D94F7E}" type="presParOf" srcId="{A7BB8982-4E99-4F4D-A69D-2AD9E7FADD14}" destId="{BA69FFE2-E350-4851-BC12-4A418F0AE90C}" srcOrd="5" destOrd="0" presId="urn:microsoft.com/office/officeart/2005/8/layout/lProcess2"/>
    <dgm:cxn modelId="{EAD1E729-F63C-4003-8AA9-7CF23866E5DB}" type="presParOf" srcId="{A7BB8982-4E99-4F4D-A69D-2AD9E7FADD14}" destId="{ACEBB098-D787-4F1E-A619-D9A217EEF12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B0D719-6074-40A2-AC83-47E33FDA1E4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8A5446DB-FBDD-4977-9F99-6811B6B5AEBD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Giant Cell Arteritis </a:t>
          </a:r>
          <a:r>
            <a:rPr lang="ar-IQ" sz="2800" dirty="0">
              <a:latin typeface="Arial Rounded MT Bold" panose="020F0704030504030204" pitchFamily="34" charset="0"/>
            </a:rPr>
            <a:t>:</a:t>
          </a:r>
          <a:r>
            <a:rPr lang="en-US" sz="2800" dirty="0">
              <a:latin typeface="Arial Rounded MT Bold" panose="020F0704030504030204" pitchFamily="34" charset="0"/>
            </a:rPr>
            <a:t>Granulomatous arteritis that affects large and medium-sized arteries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10527B24-C8B4-4D3C-8590-3698C4837B99}" type="parTrans" cxnId="{9791F57E-4FC7-4FA2-9CBE-894DA53DAF8D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DE51ABF-263C-48BC-970E-D24F4D803059}" type="sibTrans" cxnId="{9791F57E-4FC7-4FA2-9CBE-894DA53DAF8D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AF7812D-B367-4D78-94BB-ADDE2C262B26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It is commonly associated with polymyalgia rheumatica (Polymyalgia rheumatica may occur concurrently with (40%-60%), or precede (20%), a diagnosis of GCA 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8AECB617-6670-48D5-810B-2C320A1F6374}" type="parTrans" cxnId="{966FC20F-954A-4547-B3BA-C72C515C2DD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E53562B-A00D-426E-9E8D-61FF2CCB433B}" type="sibTrans" cxnId="{966FC20F-954A-4547-B3BA-C72C515C2DD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DBE12A8-CDE9-4028-AD40-F41668AF7227}">
      <dgm:prSet custT="1"/>
      <dgm:spPr/>
      <dgm:t>
        <a:bodyPr/>
        <a:lstStyle/>
        <a:p>
          <a:pPr rtl="0"/>
          <a:r>
            <a:rPr lang="en-US" sz="2800" b="0" i="0" dirty="0">
              <a:latin typeface="Arial Rounded MT Bold" panose="020F0704030504030204" pitchFamily="34" charset="0"/>
            </a:rPr>
            <a:t>The average age at onset is 70, with a female-to-male ratio of about 3 : 1</a:t>
          </a:r>
          <a:br>
            <a:rPr lang="en-US" sz="2800" dirty="0">
              <a:latin typeface="Arial Rounded MT Bold" panose="020F0704030504030204" pitchFamily="34" charset="0"/>
            </a:rPr>
          </a:b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E2006F6E-A539-454B-8F8C-C89E84CC3ECE}" type="parTrans" cxnId="{ECE8E558-9C4E-4AFA-833F-C2FAE39A7B66}">
      <dgm:prSet/>
      <dgm:spPr/>
      <dgm:t>
        <a:bodyPr/>
        <a:lstStyle/>
        <a:p>
          <a:pPr rtl="1"/>
          <a:endParaRPr lang="ar-IQ"/>
        </a:p>
      </dgm:t>
    </dgm:pt>
    <dgm:pt modelId="{BEA4F7BA-1AFE-4835-9D03-362EDE33C3AD}" type="sibTrans" cxnId="{ECE8E558-9C4E-4AFA-833F-C2FAE39A7B66}">
      <dgm:prSet/>
      <dgm:spPr/>
      <dgm:t>
        <a:bodyPr/>
        <a:lstStyle/>
        <a:p>
          <a:pPr rtl="1"/>
          <a:endParaRPr lang="ar-IQ"/>
        </a:p>
      </dgm:t>
    </dgm:pt>
    <dgm:pt modelId="{96D18CD9-CB07-4F3C-B541-C255B9DA3078}" type="pres">
      <dgm:prSet presAssocID="{5AB0D719-6074-40A2-AC83-47E33FDA1E49}" presName="vert0" presStyleCnt="0">
        <dgm:presLayoutVars>
          <dgm:dir/>
          <dgm:animOne val="branch"/>
          <dgm:animLvl val="lvl"/>
        </dgm:presLayoutVars>
      </dgm:prSet>
      <dgm:spPr/>
    </dgm:pt>
    <dgm:pt modelId="{B16C218B-2567-4229-B909-9E2C89172388}" type="pres">
      <dgm:prSet presAssocID="{8A5446DB-FBDD-4977-9F99-6811B6B5AEBD}" presName="thickLine" presStyleLbl="alignNode1" presStyleIdx="0" presStyleCnt="3"/>
      <dgm:spPr/>
    </dgm:pt>
    <dgm:pt modelId="{36189A4D-F9E1-4275-B80D-C70AB36A8C2C}" type="pres">
      <dgm:prSet presAssocID="{8A5446DB-FBDD-4977-9F99-6811B6B5AEBD}" presName="horz1" presStyleCnt="0"/>
      <dgm:spPr/>
    </dgm:pt>
    <dgm:pt modelId="{45580F83-F8A4-41BA-86CD-F9AE1BA661F3}" type="pres">
      <dgm:prSet presAssocID="{8A5446DB-FBDD-4977-9F99-6811B6B5AEBD}" presName="tx1" presStyleLbl="revTx" presStyleIdx="0" presStyleCnt="3"/>
      <dgm:spPr/>
    </dgm:pt>
    <dgm:pt modelId="{C0210A25-4EDC-47F0-87E2-ED13961C6C81}" type="pres">
      <dgm:prSet presAssocID="{8A5446DB-FBDD-4977-9F99-6811B6B5AEBD}" presName="vert1" presStyleCnt="0"/>
      <dgm:spPr/>
    </dgm:pt>
    <dgm:pt modelId="{0BF5DED5-5584-4F62-844D-5E88DC64D5EA}" type="pres">
      <dgm:prSet presAssocID="{0AF7812D-B367-4D78-94BB-ADDE2C262B26}" presName="thickLine" presStyleLbl="alignNode1" presStyleIdx="1" presStyleCnt="3"/>
      <dgm:spPr/>
    </dgm:pt>
    <dgm:pt modelId="{CCF75E0E-0D17-4755-8498-657C4CC396DE}" type="pres">
      <dgm:prSet presAssocID="{0AF7812D-B367-4D78-94BB-ADDE2C262B26}" presName="horz1" presStyleCnt="0"/>
      <dgm:spPr/>
    </dgm:pt>
    <dgm:pt modelId="{68FDDC8A-EC12-4F3B-8509-F7DD0F4A37B8}" type="pres">
      <dgm:prSet presAssocID="{0AF7812D-B367-4D78-94BB-ADDE2C262B26}" presName="tx1" presStyleLbl="revTx" presStyleIdx="1" presStyleCnt="3"/>
      <dgm:spPr/>
    </dgm:pt>
    <dgm:pt modelId="{1C57307C-E8F2-4256-AA3F-69CA94FBF111}" type="pres">
      <dgm:prSet presAssocID="{0AF7812D-B367-4D78-94BB-ADDE2C262B26}" presName="vert1" presStyleCnt="0"/>
      <dgm:spPr/>
    </dgm:pt>
    <dgm:pt modelId="{5CD6DB55-AFE8-4E3D-B5A6-840E06E6F299}" type="pres">
      <dgm:prSet presAssocID="{EDBE12A8-CDE9-4028-AD40-F41668AF7227}" presName="thickLine" presStyleLbl="alignNode1" presStyleIdx="2" presStyleCnt="3"/>
      <dgm:spPr/>
    </dgm:pt>
    <dgm:pt modelId="{787C591A-09F4-49FE-9E0B-B4C3EAE2BF51}" type="pres">
      <dgm:prSet presAssocID="{EDBE12A8-CDE9-4028-AD40-F41668AF7227}" presName="horz1" presStyleCnt="0"/>
      <dgm:spPr/>
    </dgm:pt>
    <dgm:pt modelId="{B10A0FFE-CE22-41FD-91B5-51E81AC62E8C}" type="pres">
      <dgm:prSet presAssocID="{EDBE12A8-CDE9-4028-AD40-F41668AF7227}" presName="tx1" presStyleLbl="revTx" presStyleIdx="2" presStyleCnt="3"/>
      <dgm:spPr/>
    </dgm:pt>
    <dgm:pt modelId="{2C3737F9-ADAB-49CA-9F58-D453D25BFA23}" type="pres">
      <dgm:prSet presAssocID="{EDBE12A8-CDE9-4028-AD40-F41668AF7227}" presName="vert1" presStyleCnt="0"/>
      <dgm:spPr/>
    </dgm:pt>
  </dgm:ptLst>
  <dgm:cxnLst>
    <dgm:cxn modelId="{966FC20F-954A-4547-B3BA-C72C515C2DDA}" srcId="{5AB0D719-6074-40A2-AC83-47E33FDA1E49}" destId="{0AF7812D-B367-4D78-94BB-ADDE2C262B26}" srcOrd="1" destOrd="0" parTransId="{8AECB617-6670-48D5-810B-2C320A1F6374}" sibTransId="{FE53562B-A00D-426E-9E8D-61FF2CCB433B}"/>
    <dgm:cxn modelId="{64242620-E1A9-4DE3-A352-814F21B2FDAE}" type="presOf" srcId="{5AB0D719-6074-40A2-AC83-47E33FDA1E49}" destId="{96D18CD9-CB07-4F3C-B541-C255B9DA3078}" srcOrd="0" destOrd="0" presId="urn:microsoft.com/office/officeart/2008/layout/LinedList"/>
    <dgm:cxn modelId="{7F2D6E6D-E21C-41DF-BFA2-1B1C983FF6B8}" type="presOf" srcId="{0AF7812D-B367-4D78-94BB-ADDE2C262B26}" destId="{68FDDC8A-EC12-4F3B-8509-F7DD0F4A37B8}" srcOrd="0" destOrd="0" presId="urn:microsoft.com/office/officeart/2008/layout/LinedList"/>
    <dgm:cxn modelId="{ECE8E558-9C4E-4AFA-833F-C2FAE39A7B66}" srcId="{5AB0D719-6074-40A2-AC83-47E33FDA1E49}" destId="{EDBE12A8-CDE9-4028-AD40-F41668AF7227}" srcOrd="2" destOrd="0" parTransId="{E2006F6E-A539-454B-8F8C-C89E84CC3ECE}" sibTransId="{BEA4F7BA-1AFE-4835-9D03-362EDE33C3AD}"/>
    <dgm:cxn modelId="{9791F57E-4FC7-4FA2-9CBE-894DA53DAF8D}" srcId="{5AB0D719-6074-40A2-AC83-47E33FDA1E49}" destId="{8A5446DB-FBDD-4977-9F99-6811B6B5AEBD}" srcOrd="0" destOrd="0" parTransId="{10527B24-C8B4-4D3C-8590-3698C4837B99}" sibTransId="{DDE51ABF-263C-48BC-970E-D24F4D803059}"/>
    <dgm:cxn modelId="{5C4233A6-6617-43CA-A025-B3090DAD7D38}" type="presOf" srcId="{EDBE12A8-CDE9-4028-AD40-F41668AF7227}" destId="{B10A0FFE-CE22-41FD-91B5-51E81AC62E8C}" srcOrd="0" destOrd="0" presId="urn:microsoft.com/office/officeart/2008/layout/LinedList"/>
    <dgm:cxn modelId="{D35B38D0-975E-4A04-9E69-DAFFC032E92D}" type="presOf" srcId="{8A5446DB-FBDD-4977-9F99-6811B6B5AEBD}" destId="{45580F83-F8A4-41BA-86CD-F9AE1BA661F3}" srcOrd="0" destOrd="0" presId="urn:microsoft.com/office/officeart/2008/layout/LinedList"/>
    <dgm:cxn modelId="{EA4CC1F8-919A-4183-AD3D-08EDE59243DA}" type="presParOf" srcId="{96D18CD9-CB07-4F3C-B541-C255B9DA3078}" destId="{B16C218B-2567-4229-B909-9E2C89172388}" srcOrd="0" destOrd="0" presId="urn:microsoft.com/office/officeart/2008/layout/LinedList"/>
    <dgm:cxn modelId="{FA5D54A1-154E-4088-BA57-A56F4BBD2A90}" type="presParOf" srcId="{96D18CD9-CB07-4F3C-B541-C255B9DA3078}" destId="{36189A4D-F9E1-4275-B80D-C70AB36A8C2C}" srcOrd="1" destOrd="0" presId="urn:microsoft.com/office/officeart/2008/layout/LinedList"/>
    <dgm:cxn modelId="{E18EE7C6-E00E-409C-8699-DAF5FB07B62E}" type="presParOf" srcId="{36189A4D-F9E1-4275-B80D-C70AB36A8C2C}" destId="{45580F83-F8A4-41BA-86CD-F9AE1BA661F3}" srcOrd="0" destOrd="0" presId="urn:microsoft.com/office/officeart/2008/layout/LinedList"/>
    <dgm:cxn modelId="{8F080C30-2A25-4BF2-8193-3AB57716B7CE}" type="presParOf" srcId="{36189A4D-F9E1-4275-B80D-C70AB36A8C2C}" destId="{C0210A25-4EDC-47F0-87E2-ED13961C6C81}" srcOrd="1" destOrd="0" presId="urn:microsoft.com/office/officeart/2008/layout/LinedList"/>
    <dgm:cxn modelId="{85A57AE9-48FA-4D80-9733-0A76D74B56C6}" type="presParOf" srcId="{96D18CD9-CB07-4F3C-B541-C255B9DA3078}" destId="{0BF5DED5-5584-4F62-844D-5E88DC64D5EA}" srcOrd="2" destOrd="0" presId="urn:microsoft.com/office/officeart/2008/layout/LinedList"/>
    <dgm:cxn modelId="{FA8C89C0-AEB9-45CF-8B69-CE4EA329FBFF}" type="presParOf" srcId="{96D18CD9-CB07-4F3C-B541-C255B9DA3078}" destId="{CCF75E0E-0D17-4755-8498-657C4CC396DE}" srcOrd="3" destOrd="0" presId="urn:microsoft.com/office/officeart/2008/layout/LinedList"/>
    <dgm:cxn modelId="{3454EDE4-E7AA-4907-9C48-C0511DF16A47}" type="presParOf" srcId="{CCF75E0E-0D17-4755-8498-657C4CC396DE}" destId="{68FDDC8A-EC12-4F3B-8509-F7DD0F4A37B8}" srcOrd="0" destOrd="0" presId="urn:microsoft.com/office/officeart/2008/layout/LinedList"/>
    <dgm:cxn modelId="{65CFD9EC-E62F-4F57-BDF4-B5BDA0F6AA56}" type="presParOf" srcId="{CCF75E0E-0D17-4755-8498-657C4CC396DE}" destId="{1C57307C-E8F2-4256-AA3F-69CA94FBF111}" srcOrd="1" destOrd="0" presId="urn:microsoft.com/office/officeart/2008/layout/LinedList"/>
    <dgm:cxn modelId="{55E1E1EF-37B6-4F12-A28E-164EF29AF162}" type="presParOf" srcId="{96D18CD9-CB07-4F3C-B541-C255B9DA3078}" destId="{5CD6DB55-AFE8-4E3D-B5A6-840E06E6F299}" srcOrd="4" destOrd="0" presId="urn:microsoft.com/office/officeart/2008/layout/LinedList"/>
    <dgm:cxn modelId="{CFCF5785-2BD7-4C09-B916-2B574136C1A7}" type="presParOf" srcId="{96D18CD9-CB07-4F3C-B541-C255B9DA3078}" destId="{787C591A-09F4-49FE-9E0B-B4C3EAE2BF51}" srcOrd="5" destOrd="0" presId="urn:microsoft.com/office/officeart/2008/layout/LinedList"/>
    <dgm:cxn modelId="{35A26DD8-0185-4059-A2DE-34094E53BE86}" type="presParOf" srcId="{787C591A-09F4-49FE-9E0B-B4C3EAE2BF51}" destId="{B10A0FFE-CE22-41FD-91B5-51E81AC62E8C}" srcOrd="0" destOrd="0" presId="urn:microsoft.com/office/officeart/2008/layout/LinedList"/>
    <dgm:cxn modelId="{37603900-B0AA-47C5-A7E6-624C5056170C}" type="presParOf" srcId="{787C591A-09F4-49FE-9E0B-B4C3EAE2BF51}" destId="{2C3737F9-ADAB-49CA-9F58-D453D25BFA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4643EB-AF85-43F1-A26D-A8D9500FCAC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2B2FD006-B830-4D91-B04D-6E8F906E49F9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Symmetrical, Neck, shoulder and pelvic  girdle pain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C17787F7-460B-4B2E-B792-7EDCD953477E}" type="parTrans" cxnId="{5E920D9F-8E8F-45D2-96AF-46E5CD2631A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5AEBB1A-99D4-459F-B3E6-A935DF17E20C}" type="sibTrans" cxnId="{5E920D9F-8E8F-45D2-96AF-46E5CD2631A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773189B-D709-4875-B2FC-BAB002E7FF46}">
      <dgm:prSet custT="1"/>
      <dgm:spPr/>
      <dgm:t>
        <a:bodyPr/>
        <a:lstStyle/>
        <a:p>
          <a:pPr rtl="0"/>
          <a:r>
            <a:rPr lang="en-US" sz="2800" b="0" i="0" dirty="0">
              <a:latin typeface="Arial Rounded MT Bold" panose="020F0704030504030204" pitchFamily="34" charset="0"/>
            </a:rPr>
            <a:t>Stiffness and painful restriction of active shoulder movements on waking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113DC81-001A-4CAC-A43E-808E688A5E16}" type="parTrans" cxnId="{2B5564DD-CA40-43B3-B677-F46ACCD67A6E}">
      <dgm:prSet/>
      <dgm:spPr/>
      <dgm:t>
        <a:bodyPr/>
        <a:lstStyle/>
        <a:p>
          <a:pPr rtl="1"/>
          <a:endParaRPr lang="ar-IQ"/>
        </a:p>
      </dgm:t>
    </dgm:pt>
    <dgm:pt modelId="{8E41FF37-9181-41AD-B72E-178403BC6DB6}" type="sibTrans" cxnId="{2B5564DD-CA40-43B3-B677-F46ACCD67A6E}">
      <dgm:prSet/>
      <dgm:spPr/>
      <dgm:t>
        <a:bodyPr/>
        <a:lstStyle/>
        <a:p>
          <a:pPr rtl="1"/>
          <a:endParaRPr lang="ar-IQ"/>
        </a:p>
      </dgm:t>
    </dgm:pt>
    <dgm:pt modelId="{87D07B5B-D672-4477-9804-D547A1901D15}">
      <dgm:prSet custT="1"/>
      <dgm:spPr/>
      <dgm:t>
        <a:bodyPr/>
        <a:lstStyle/>
        <a:p>
          <a:pPr rtl="0"/>
          <a:r>
            <a:rPr lang="en-US" sz="2800" b="0" i="0" dirty="0">
              <a:latin typeface="Arial Rounded MT Bold" panose="020F0704030504030204" pitchFamily="34" charset="0"/>
            </a:rPr>
            <a:t>Muscles are not tender, and weakness and muscle-wasting are absent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C0C3DB6-33AA-4B1A-B348-5CB737C9ED08}" type="parTrans" cxnId="{9E8BE461-78C9-4D0A-AE14-40BEEBA82869}">
      <dgm:prSet/>
      <dgm:spPr/>
      <dgm:t>
        <a:bodyPr/>
        <a:lstStyle/>
        <a:p>
          <a:pPr rtl="1"/>
          <a:endParaRPr lang="ar-IQ"/>
        </a:p>
      </dgm:t>
    </dgm:pt>
    <dgm:pt modelId="{5694A217-FCCE-4B25-9A50-4EB3945E754F}" type="sibTrans" cxnId="{9E8BE461-78C9-4D0A-AE14-40BEEBA82869}">
      <dgm:prSet/>
      <dgm:spPr/>
      <dgm:t>
        <a:bodyPr/>
        <a:lstStyle/>
        <a:p>
          <a:pPr rtl="1"/>
          <a:endParaRPr lang="ar-IQ"/>
        </a:p>
      </dgm:t>
    </dgm:pt>
    <dgm:pt modelId="{860EFF37-07CC-4544-9467-1280BC274E8A}" type="pres">
      <dgm:prSet presAssocID="{EE4643EB-AF85-43F1-A26D-A8D9500FCAC2}" presName="linear" presStyleCnt="0">
        <dgm:presLayoutVars>
          <dgm:animLvl val="lvl"/>
          <dgm:resizeHandles val="exact"/>
        </dgm:presLayoutVars>
      </dgm:prSet>
      <dgm:spPr/>
    </dgm:pt>
    <dgm:pt modelId="{A6FBAD81-AF08-4960-AE88-8EEBA87D5AF5}" type="pres">
      <dgm:prSet presAssocID="{2B2FD006-B830-4D91-B04D-6E8F906E49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E74F4E-FE73-49E0-8936-F434DC82D770}" type="pres">
      <dgm:prSet presAssocID="{F5AEBB1A-99D4-459F-B3E6-A935DF17E20C}" presName="spacer" presStyleCnt="0"/>
      <dgm:spPr/>
    </dgm:pt>
    <dgm:pt modelId="{F02F53FE-5867-441A-A378-A5F88736E92C}" type="pres">
      <dgm:prSet presAssocID="{8773189B-D709-4875-B2FC-BAB002E7FF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F9E51A-D19F-4BA4-A1A2-DDD53A6DB16C}" type="pres">
      <dgm:prSet presAssocID="{8E41FF37-9181-41AD-B72E-178403BC6DB6}" presName="spacer" presStyleCnt="0"/>
      <dgm:spPr/>
    </dgm:pt>
    <dgm:pt modelId="{C399775C-0D2D-4167-911A-45B7BA24BAA8}" type="pres">
      <dgm:prSet presAssocID="{87D07B5B-D672-4477-9804-D547A1901D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219F710-020F-4CD1-A61B-DD129762ADAD}" type="presOf" srcId="{8773189B-D709-4875-B2FC-BAB002E7FF46}" destId="{F02F53FE-5867-441A-A378-A5F88736E92C}" srcOrd="0" destOrd="0" presId="urn:microsoft.com/office/officeart/2005/8/layout/vList2"/>
    <dgm:cxn modelId="{C7CAD024-9D9C-43B6-BA15-9CDF30D91B32}" type="presOf" srcId="{87D07B5B-D672-4477-9804-D547A1901D15}" destId="{C399775C-0D2D-4167-911A-45B7BA24BAA8}" srcOrd="0" destOrd="0" presId="urn:microsoft.com/office/officeart/2005/8/layout/vList2"/>
    <dgm:cxn modelId="{9E8BE461-78C9-4D0A-AE14-40BEEBA82869}" srcId="{EE4643EB-AF85-43F1-A26D-A8D9500FCAC2}" destId="{87D07B5B-D672-4477-9804-D547A1901D15}" srcOrd="2" destOrd="0" parTransId="{2C0C3DB6-33AA-4B1A-B348-5CB737C9ED08}" sibTransId="{5694A217-FCCE-4B25-9A50-4EB3945E754F}"/>
    <dgm:cxn modelId="{5E920D9F-8E8F-45D2-96AF-46E5CD2631A4}" srcId="{EE4643EB-AF85-43F1-A26D-A8D9500FCAC2}" destId="{2B2FD006-B830-4D91-B04D-6E8F906E49F9}" srcOrd="0" destOrd="0" parTransId="{C17787F7-460B-4B2E-B792-7EDCD953477E}" sibTransId="{F5AEBB1A-99D4-459F-B3E6-A935DF17E20C}"/>
    <dgm:cxn modelId="{1B5695CC-3F1D-4D1D-AAB0-092D348174CA}" type="presOf" srcId="{2B2FD006-B830-4D91-B04D-6E8F906E49F9}" destId="{A6FBAD81-AF08-4960-AE88-8EEBA87D5AF5}" srcOrd="0" destOrd="0" presId="urn:microsoft.com/office/officeart/2005/8/layout/vList2"/>
    <dgm:cxn modelId="{0F91D8D6-C7B2-4C97-B762-BB071809E8B2}" type="presOf" srcId="{EE4643EB-AF85-43F1-A26D-A8D9500FCAC2}" destId="{860EFF37-07CC-4544-9467-1280BC274E8A}" srcOrd="0" destOrd="0" presId="urn:microsoft.com/office/officeart/2005/8/layout/vList2"/>
    <dgm:cxn modelId="{2B5564DD-CA40-43B3-B677-F46ACCD67A6E}" srcId="{EE4643EB-AF85-43F1-A26D-A8D9500FCAC2}" destId="{8773189B-D709-4875-B2FC-BAB002E7FF46}" srcOrd="1" destOrd="0" parTransId="{B113DC81-001A-4CAC-A43E-808E688A5E16}" sibTransId="{8E41FF37-9181-41AD-B72E-178403BC6DB6}"/>
    <dgm:cxn modelId="{CD4E8B4F-78B2-47F4-90F6-6CBBA40E8A73}" type="presParOf" srcId="{860EFF37-07CC-4544-9467-1280BC274E8A}" destId="{A6FBAD81-AF08-4960-AE88-8EEBA87D5AF5}" srcOrd="0" destOrd="0" presId="urn:microsoft.com/office/officeart/2005/8/layout/vList2"/>
    <dgm:cxn modelId="{29EDCD1A-ED58-4F98-B099-B31FC89E12FB}" type="presParOf" srcId="{860EFF37-07CC-4544-9467-1280BC274E8A}" destId="{DDE74F4E-FE73-49E0-8936-F434DC82D770}" srcOrd="1" destOrd="0" presId="urn:microsoft.com/office/officeart/2005/8/layout/vList2"/>
    <dgm:cxn modelId="{07911E1F-5AFC-4B75-AA0B-7B16DC49E008}" type="presParOf" srcId="{860EFF37-07CC-4544-9467-1280BC274E8A}" destId="{F02F53FE-5867-441A-A378-A5F88736E92C}" srcOrd="2" destOrd="0" presId="urn:microsoft.com/office/officeart/2005/8/layout/vList2"/>
    <dgm:cxn modelId="{F93F42F0-83B6-42BE-B71A-5ED826496E02}" type="presParOf" srcId="{860EFF37-07CC-4544-9467-1280BC274E8A}" destId="{88F9E51A-D19F-4BA4-A1A2-DDD53A6DB16C}" srcOrd="3" destOrd="0" presId="urn:microsoft.com/office/officeart/2005/8/layout/vList2"/>
    <dgm:cxn modelId="{AF186819-5450-4963-8CD2-37526A3C5043}" type="presParOf" srcId="{860EFF37-07CC-4544-9467-1280BC274E8A}" destId="{C399775C-0D2D-4167-911A-45B7BA24BA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FA142B-BA0B-4817-8C63-618CF1FC6A0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5BAA3916-5FE9-4E2E-87CB-F075E4422DDA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Localized headache(temporal or occipital) may accompanied by scalp tenderness (cardinal symptom </a:t>
          </a:r>
          <a:r>
            <a:rPr lang="ar-IQ" sz="2800" dirty="0">
              <a:latin typeface="Arial Rounded MT Bold" panose="020F0704030504030204" pitchFamily="34" charset="0"/>
            </a:rPr>
            <a:t>(</a:t>
          </a:r>
          <a:r>
            <a:rPr lang="en-US" sz="2800" dirty="0">
              <a:latin typeface="Arial Rounded MT Bold" panose="020F0704030504030204" pitchFamily="34" charset="0"/>
            </a:rPr>
            <a:t>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1996860C-A653-4E0E-BF97-1917D0BB42F2}" type="parTrans" cxnId="{2E93BBE8-6AC0-47A5-951D-0BEBF63C796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CEC6BD9-9078-4034-AD96-8C3040D7ABEF}" type="sibTrans" cxnId="{2E93BBE8-6AC0-47A5-951D-0BEBF63C796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ECCF6F0-0A73-45FA-8283-E9A59DDEA253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Jaw pain brought on by chewing or talking (Jaw Claudication)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EC092A73-4EC1-4FE7-8B1D-BFC99B3E1B71}" type="parTrans" cxnId="{7C7A2FEF-78CB-4DD3-9657-1D0872105D8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765CF24-C132-4451-98CD-F88EA05E06E5}" type="sibTrans" cxnId="{7C7A2FEF-78CB-4DD3-9657-1D0872105D8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830328D-4EC8-4A02-82E2-D567A8EF7DD8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Catastrophic presentation with unilateral blindness (occlusion of the posterior ciliary artery) 10%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DCEF5766-37E5-4451-A33A-52D2EBC50E73}" type="parTrans" cxnId="{26DC95DF-0A9B-486D-8D67-FF909784E56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95B3375-0261-4DC1-9503-966E957E8199}" type="sibTrans" cxnId="{26DC95DF-0A9B-486D-8D67-FF909784E56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4DC2974-95C9-46F9-903F-CC6915590A92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Transient ischaemic attacks or Hemiparesis  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C09FCC7-B674-45B8-953B-615F1A14039D}" type="parTrans" cxnId="{5A525B28-D4C8-4871-AD87-336F10ED159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B2DA6C1-9F85-443A-ABEF-D251E5133EC6}" type="sibTrans" cxnId="{5A525B28-D4C8-4871-AD87-336F10ED159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B5F839A-9812-4BB5-9068-3DEFBB39474C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Brainstem infarcts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16AA48EE-68E1-45EA-9B33-A158A26E2F56}" type="parTrans" cxnId="{9FA13394-17BF-4735-8352-EA000F7B405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431BE16C-4D64-455B-B7E6-557810DFD87A}" type="sibTrans" cxnId="{9FA13394-17BF-4735-8352-EA000F7B405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4CF7028-8199-43FA-BDA1-A6AF00C2F9C5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Neurological involvement (Rare)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F211D8FD-EE72-47C5-9235-B17B23097643}" type="parTrans" cxnId="{E4277CDD-48C6-478D-AFA9-6B24CCB18EB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075A3B1-ED0E-4CA5-AC00-366F1F297AB3}" type="sibTrans" cxnId="{E4277CDD-48C6-478D-AFA9-6B24CCB18EB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1C59BFC-4C9F-4BD2-8747-6034C88E27FC}" type="pres">
      <dgm:prSet presAssocID="{11FA142B-BA0B-4817-8C63-618CF1FC6A04}" presName="linear" presStyleCnt="0">
        <dgm:presLayoutVars>
          <dgm:animLvl val="lvl"/>
          <dgm:resizeHandles val="exact"/>
        </dgm:presLayoutVars>
      </dgm:prSet>
      <dgm:spPr/>
    </dgm:pt>
    <dgm:pt modelId="{A0D053BE-3A35-4E9E-B613-6F2FE4A1E56E}" type="pres">
      <dgm:prSet presAssocID="{5BAA3916-5FE9-4E2E-87CB-F075E4422D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E6DB51-5A83-4863-B15D-08B5BCE3F128}" type="pres">
      <dgm:prSet presAssocID="{CCEC6BD9-9078-4034-AD96-8C3040D7ABEF}" presName="spacer" presStyleCnt="0"/>
      <dgm:spPr/>
    </dgm:pt>
    <dgm:pt modelId="{519E6D73-E604-4C9B-99FC-876665E771FC}" type="pres">
      <dgm:prSet presAssocID="{CECCF6F0-0A73-45FA-8283-E9A59DDEA2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A893B4-115C-46DA-A014-6FBC748BBDED}" type="pres">
      <dgm:prSet presAssocID="{5765CF24-C132-4451-98CD-F88EA05E06E5}" presName="spacer" presStyleCnt="0"/>
      <dgm:spPr/>
    </dgm:pt>
    <dgm:pt modelId="{C0354174-1B98-43AE-8BD9-B386DC489729}" type="pres">
      <dgm:prSet presAssocID="{5830328D-4EC8-4A02-82E2-D567A8EF7DD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2B1B26-0D3C-4303-BD63-61F612C2737B}" type="pres">
      <dgm:prSet presAssocID="{A95B3375-0261-4DC1-9503-966E957E8199}" presName="spacer" presStyleCnt="0"/>
      <dgm:spPr/>
    </dgm:pt>
    <dgm:pt modelId="{4E0481CD-E558-433B-BDE1-B879EDA79041}" type="pres">
      <dgm:prSet presAssocID="{84CF7028-8199-43FA-BDA1-A6AF00C2F9C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E6156A0-DE61-421D-A036-D00183A0F9FF}" type="pres">
      <dgm:prSet presAssocID="{84CF7028-8199-43FA-BDA1-A6AF00C2F9C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7D0C15-0672-4F25-8A01-258515876830}" type="presOf" srcId="{5BAA3916-5FE9-4E2E-87CB-F075E4422DDA}" destId="{A0D053BE-3A35-4E9E-B613-6F2FE4A1E56E}" srcOrd="0" destOrd="0" presId="urn:microsoft.com/office/officeart/2005/8/layout/vList2"/>
    <dgm:cxn modelId="{5A525B28-D4C8-4871-AD87-336F10ED1596}" srcId="{84CF7028-8199-43FA-BDA1-A6AF00C2F9C5}" destId="{04DC2974-95C9-46F9-903F-CC6915590A92}" srcOrd="0" destOrd="0" parTransId="{6C09FCC7-B674-45B8-953B-615F1A14039D}" sibTransId="{7B2DA6C1-9F85-443A-ABEF-D251E5133EC6}"/>
    <dgm:cxn modelId="{28BC1863-9DEB-4B52-923A-3C515D425A36}" type="presOf" srcId="{CECCF6F0-0A73-45FA-8283-E9A59DDEA253}" destId="{519E6D73-E604-4C9B-99FC-876665E771FC}" srcOrd="0" destOrd="0" presId="urn:microsoft.com/office/officeart/2005/8/layout/vList2"/>
    <dgm:cxn modelId="{CA4CAC44-891D-436D-86D0-4A9773342084}" type="presOf" srcId="{5830328D-4EC8-4A02-82E2-D567A8EF7DD8}" destId="{C0354174-1B98-43AE-8BD9-B386DC489729}" srcOrd="0" destOrd="0" presId="urn:microsoft.com/office/officeart/2005/8/layout/vList2"/>
    <dgm:cxn modelId="{F0062C7C-A31B-45CD-A283-96556F483290}" type="presOf" srcId="{11FA142B-BA0B-4817-8C63-618CF1FC6A04}" destId="{71C59BFC-4C9F-4BD2-8747-6034C88E27FC}" srcOrd="0" destOrd="0" presId="urn:microsoft.com/office/officeart/2005/8/layout/vList2"/>
    <dgm:cxn modelId="{17DA9C7D-CC69-436A-9439-56F3FCE0028C}" type="presOf" srcId="{BB5F839A-9812-4BB5-9068-3DEFBB39474C}" destId="{FE6156A0-DE61-421D-A036-D00183A0F9FF}" srcOrd="0" destOrd="1" presId="urn:microsoft.com/office/officeart/2005/8/layout/vList2"/>
    <dgm:cxn modelId="{6E57328D-D94B-410A-80DC-F853FF3F6BAC}" type="presOf" srcId="{84CF7028-8199-43FA-BDA1-A6AF00C2F9C5}" destId="{4E0481CD-E558-433B-BDE1-B879EDA79041}" srcOrd="0" destOrd="0" presId="urn:microsoft.com/office/officeart/2005/8/layout/vList2"/>
    <dgm:cxn modelId="{9FA13394-17BF-4735-8352-EA000F7B4050}" srcId="{84CF7028-8199-43FA-BDA1-A6AF00C2F9C5}" destId="{BB5F839A-9812-4BB5-9068-3DEFBB39474C}" srcOrd="1" destOrd="0" parTransId="{16AA48EE-68E1-45EA-9B33-A158A26E2F56}" sibTransId="{431BE16C-4D64-455B-B7E6-557810DFD87A}"/>
    <dgm:cxn modelId="{1F0A49D7-B883-49A4-90ED-438644D26088}" type="presOf" srcId="{04DC2974-95C9-46F9-903F-CC6915590A92}" destId="{FE6156A0-DE61-421D-A036-D00183A0F9FF}" srcOrd="0" destOrd="0" presId="urn:microsoft.com/office/officeart/2005/8/layout/vList2"/>
    <dgm:cxn modelId="{E4277CDD-48C6-478D-AFA9-6B24CCB18EB7}" srcId="{11FA142B-BA0B-4817-8C63-618CF1FC6A04}" destId="{84CF7028-8199-43FA-BDA1-A6AF00C2F9C5}" srcOrd="3" destOrd="0" parTransId="{F211D8FD-EE72-47C5-9235-B17B23097643}" sibTransId="{0075A3B1-ED0E-4CA5-AC00-366F1F297AB3}"/>
    <dgm:cxn modelId="{26DC95DF-0A9B-486D-8D67-FF909784E56A}" srcId="{11FA142B-BA0B-4817-8C63-618CF1FC6A04}" destId="{5830328D-4EC8-4A02-82E2-D567A8EF7DD8}" srcOrd="2" destOrd="0" parTransId="{DCEF5766-37E5-4451-A33A-52D2EBC50E73}" sibTransId="{A95B3375-0261-4DC1-9503-966E957E8199}"/>
    <dgm:cxn modelId="{2E93BBE8-6AC0-47A5-951D-0BEBF63C7960}" srcId="{11FA142B-BA0B-4817-8C63-618CF1FC6A04}" destId="{5BAA3916-5FE9-4E2E-87CB-F075E4422DDA}" srcOrd="0" destOrd="0" parTransId="{1996860C-A653-4E0E-BF97-1917D0BB42F2}" sibTransId="{CCEC6BD9-9078-4034-AD96-8C3040D7ABEF}"/>
    <dgm:cxn modelId="{7C7A2FEF-78CB-4DD3-9657-1D0872105D88}" srcId="{11FA142B-BA0B-4817-8C63-618CF1FC6A04}" destId="{CECCF6F0-0A73-45FA-8283-E9A59DDEA253}" srcOrd="1" destOrd="0" parTransId="{EC092A73-4EC1-4FE7-8B1D-BFC99B3E1B71}" sibTransId="{5765CF24-C132-4451-98CD-F88EA05E06E5}"/>
    <dgm:cxn modelId="{FD23C4A9-8F5A-4ED3-A5C7-C74B39105DD3}" type="presParOf" srcId="{71C59BFC-4C9F-4BD2-8747-6034C88E27FC}" destId="{A0D053BE-3A35-4E9E-B613-6F2FE4A1E56E}" srcOrd="0" destOrd="0" presId="urn:microsoft.com/office/officeart/2005/8/layout/vList2"/>
    <dgm:cxn modelId="{786E3E88-FF70-4C94-952C-B7F929687E4C}" type="presParOf" srcId="{71C59BFC-4C9F-4BD2-8747-6034C88E27FC}" destId="{83E6DB51-5A83-4863-B15D-08B5BCE3F128}" srcOrd="1" destOrd="0" presId="urn:microsoft.com/office/officeart/2005/8/layout/vList2"/>
    <dgm:cxn modelId="{0BAFC16E-0192-4BF8-968C-B0A7FF1B77A2}" type="presParOf" srcId="{71C59BFC-4C9F-4BD2-8747-6034C88E27FC}" destId="{519E6D73-E604-4C9B-99FC-876665E771FC}" srcOrd="2" destOrd="0" presId="urn:microsoft.com/office/officeart/2005/8/layout/vList2"/>
    <dgm:cxn modelId="{EA335164-0BE3-4131-AA96-B0EF1B4FD775}" type="presParOf" srcId="{71C59BFC-4C9F-4BD2-8747-6034C88E27FC}" destId="{E2A893B4-115C-46DA-A014-6FBC748BBDED}" srcOrd="3" destOrd="0" presId="urn:microsoft.com/office/officeart/2005/8/layout/vList2"/>
    <dgm:cxn modelId="{A0EBFACA-F5AD-45D8-83A6-FC7D13D04462}" type="presParOf" srcId="{71C59BFC-4C9F-4BD2-8747-6034C88E27FC}" destId="{C0354174-1B98-43AE-8BD9-B386DC489729}" srcOrd="4" destOrd="0" presId="urn:microsoft.com/office/officeart/2005/8/layout/vList2"/>
    <dgm:cxn modelId="{DFB71875-E9EA-4E88-B26F-0FE1D1817821}" type="presParOf" srcId="{71C59BFC-4C9F-4BD2-8747-6034C88E27FC}" destId="{842B1B26-0D3C-4303-BD63-61F612C2737B}" srcOrd="5" destOrd="0" presId="urn:microsoft.com/office/officeart/2005/8/layout/vList2"/>
    <dgm:cxn modelId="{4703D057-E675-403C-BB5F-430694812087}" type="presParOf" srcId="{71C59BFC-4C9F-4BD2-8747-6034C88E27FC}" destId="{4E0481CD-E558-433B-BDE1-B879EDA79041}" srcOrd="6" destOrd="0" presId="urn:microsoft.com/office/officeart/2005/8/layout/vList2"/>
    <dgm:cxn modelId="{2603A33B-E012-4E97-9EE7-22FCDF61D56F}" type="presParOf" srcId="{71C59BFC-4C9F-4BD2-8747-6034C88E27FC}" destId="{FE6156A0-DE61-421D-A036-D00183A0F9F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6CF15D-8435-4C3E-8093-3194870345E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D3DB394D-24D2-46F3-B72E-C228BA942B22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Elevated ESR, CRP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C43081CD-2187-4787-9AE4-923F37A7AF3F}" type="parTrans" cxnId="{1DFAD267-5634-4613-BD35-B172D4868ED1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CB109668-AC54-483B-85F6-75F5641CB137}" type="sibTrans" cxnId="{1DFAD267-5634-4613-BD35-B172D4868ED1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7C46C7E5-B900-480F-AB18-6697DC84D8FB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Normochromic, Normocytic anaemia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54384CC-5432-4CFE-92E1-295A3206EE50}" type="parTrans" cxnId="{77F67EC4-5847-4ACD-BEC8-6B77E7AEF296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A298A599-DEC1-4B29-AF9D-71F486F1CE30}" type="sibTrans" cxnId="{77F67EC4-5847-4ACD-BEC8-6B77E7AEF296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F9CBB411-A709-414D-90B1-1B6610FD455C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Temporal artery biopsy (skip’ lesions)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47EB913-5A9B-44A0-95D0-24C46599FFC1}" type="parTrans" cxnId="{9CA0760B-4C60-47DD-8669-F73ACE287760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8D1D2DCC-C3DB-4ACC-84FA-37C5F79C54D4}" type="sibTrans" cxnId="{9CA0760B-4C60-47DD-8669-F73ACE287760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FBC3E73C-18B1-44DF-A7BA-C5704C75D8A8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Fragmentation of the internal elastic lamina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CA83F2F-CCAC-49F8-B4DF-E67AF368FD2B}" type="parTrans" cxnId="{1B7E94D4-45E8-4C26-9FC9-4DA168D95DF3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890C95E0-6255-4A81-BE21-A15FBA254DE6}" type="sibTrans" cxnId="{1B7E94D4-45E8-4C26-9FC9-4DA168D95DF3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9DF91260-9271-4761-889E-F9A1D178A2CB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Necrosis of the media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13D7B0F-82BE-42A4-AF3D-D0AF1016D627}" type="parTrans" cxnId="{E5C5B7CD-8434-4FAA-990A-7CFD378A0CB3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90EA43DC-923B-4B22-8410-94EC551307BF}" type="sibTrans" cxnId="{E5C5B7CD-8434-4FAA-990A-7CFD378A0CB3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D72120AA-97F1-4720-8F47-30B4F7D55DFC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Mixed inflammatory cell infiltrate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88882B3C-9AD6-4406-A2CE-61E1A408067B}" type="parTrans" cxnId="{0C081217-6577-45D6-82DD-68E6FAE59B81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7F7556C0-0B47-4178-9626-18A4CB9825AA}" type="sibTrans" cxnId="{0C081217-6577-45D6-82DD-68E6FAE59B81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6F96D996-7772-4F4A-BD71-A5EE2295A849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Ultrasound of the temporal artery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E979AB2F-8D78-4DCB-A693-CB9ED8556ACC}" type="parTrans" cxnId="{F4F98280-E1FE-497B-B14D-9F687DC8B6EB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24127CCF-9AF2-4399-9B91-2CD3A429FC9A}" type="sibTrans" cxnId="{F4F98280-E1FE-497B-B14D-9F687DC8B6EB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B94C6120-76CE-4E8E-8D1D-83E44C04B89E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FDG PET scan (H</a:t>
          </a:r>
          <a:r>
            <a:rPr lang="en-US" sz="2800" b="0" i="0" dirty="0">
              <a:latin typeface="Arial Rounded MT Bold" panose="020F0704030504030204" pitchFamily="34" charset="0"/>
            </a:rPr>
            <a:t>ighly specific but insensitive)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840175E9-9A2D-4A14-94AD-073B94B30671}" type="parTrans" cxnId="{58AD6A1E-C113-40AA-9CEF-A8A73AEA8127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C48D3596-A30F-40C4-BBB5-53F93C80D9C4}" type="sibTrans" cxnId="{58AD6A1E-C113-40AA-9CEF-A8A73AEA8127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9F78E79B-C6FE-44C9-938C-EE9ED7931C86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Rarely, PMR and GCA can present with a normal ESR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72BF6B2-1867-4230-8D5E-FE6545143D16}" type="parTrans" cxnId="{0E4DB5A3-6187-4C58-BDCD-E0B8A6BF02D6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524C2431-DD0D-43C1-8962-7879C9968FD7}" type="sibTrans" cxnId="{0E4DB5A3-6187-4C58-BDCD-E0B8A6BF02D6}">
      <dgm:prSet/>
      <dgm:spPr/>
      <dgm:t>
        <a:bodyPr/>
        <a:lstStyle/>
        <a:p>
          <a:pPr rtl="0"/>
          <a:endParaRPr lang="ar-IQ" sz="2800">
            <a:latin typeface="Arial Rounded MT Bold" panose="020F0704030504030204" pitchFamily="34" charset="0"/>
          </a:endParaRPr>
        </a:p>
      </dgm:t>
    </dgm:pt>
    <dgm:pt modelId="{3394EF3D-21AA-43C1-BAF9-6D2F1A006683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Halo Sign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9F48B9E1-AB2A-4506-B509-C2E13A8D27E8}" type="parTrans" cxnId="{3BEA7459-3D0E-44FF-B95B-3047B25873B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7030382E-8E29-49ED-84ED-05F1F4602A9A}" type="sibTrans" cxnId="{3BEA7459-3D0E-44FF-B95B-3047B25873B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4ECA50EF-4A15-4559-AA48-77AB8CF79784}" type="pres">
      <dgm:prSet presAssocID="{016CF15D-8435-4C3E-8093-3194870345E4}" presName="linear" presStyleCnt="0">
        <dgm:presLayoutVars>
          <dgm:animLvl val="lvl"/>
          <dgm:resizeHandles val="exact"/>
        </dgm:presLayoutVars>
      </dgm:prSet>
      <dgm:spPr/>
    </dgm:pt>
    <dgm:pt modelId="{AA0479A5-E349-4FFE-9678-9141A299BC7C}" type="pres">
      <dgm:prSet presAssocID="{D3DB394D-24D2-46F3-B72E-C228BA942B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B5304E-43D2-4D14-91DB-321085CAB57D}" type="pres">
      <dgm:prSet presAssocID="{D3DB394D-24D2-46F3-B72E-C228BA942B22}" presName="childText" presStyleLbl="revTx" presStyleIdx="0" presStyleCnt="3">
        <dgm:presLayoutVars>
          <dgm:bulletEnabled val="1"/>
        </dgm:presLayoutVars>
      </dgm:prSet>
      <dgm:spPr/>
    </dgm:pt>
    <dgm:pt modelId="{F896292B-633F-4EE9-B5A7-B15FA4B9FB57}" type="pres">
      <dgm:prSet presAssocID="{7C46C7E5-B900-480F-AB18-6697DC84D8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10DCA95-7F0B-403E-A2EF-EAE791ABE296}" type="pres">
      <dgm:prSet presAssocID="{A298A599-DEC1-4B29-AF9D-71F486F1CE30}" presName="spacer" presStyleCnt="0"/>
      <dgm:spPr/>
    </dgm:pt>
    <dgm:pt modelId="{CAA5ACC1-638F-47C5-A83C-05ED53129291}" type="pres">
      <dgm:prSet presAssocID="{F9CBB411-A709-414D-90B1-1B6610FD45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5735E4-11FD-40D0-8180-5BFE70C523E1}" type="pres">
      <dgm:prSet presAssocID="{F9CBB411-A709-414D-90B1-1B6610FD455C}" presName="childText" presStyleLbl="revTx" presStyleIdx="1" presStyleCnt="3">
        <dgm:presLayoutVars>
          <dgm:bulletEnabled val="1"/>
        </dgm:presLayoutVars>
      </dgm:prSet>
      <dgm:spPr/>
    </dgm:pt>
    <dgm:pt modelId="{5A7AF1FF-D641-45BE-B26E-C5945CD52ACE}" type="pres">
      <dgm:prSet presAssocID="{6F96D996-7772-4F4A-BD71-A5EE2295A8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3C5BC8-A591-46E6-828F-3EE9EF74F977}" type="pres">
      <dgm:prSet presAssocID="{6F96D996-7772-4F4A-BD71-A5EE2295A849}" presName="childText" presStyleLbl="revTx" presStyleIdx="2" presStyleCnt="3">
        <dgm:presLayoutVars>
          <dgm:bulletEnabled val="1"/>
        </dgm:presLayoutVars>
      </dgm:prSet>
      <dgm:spPr/>
    </dgm:pt>
    <dgm:pt modelId="{3F5B896C-8BD8-4C51-A2F3-6940AF545A8E}" type="pres">
      <dgm:prSet presAssocID="{B94C6120-76CE-4E8E-8D1D-83E44C04B89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CBE009-F775-461C-B1A6-78B5BFD990A4}" type="presOf" srcId="{B94C6120-76CE-4E8E-8D1D-83E44C04B89E}" destId="{3F5B896C-8BD8-4C51-A2F3-6940AF545A8E}" srcOrd="0" destOrd="0" presId="urn:microsoft.com/office/officeart/2005/8/layout/vList2"/>
    <dgm:cxn modelId="{9CA0760B-4C60-47DD-8669-F73ACE287760}" srcId="{016CF15D-8435-4C3E-8093-3194870345E4}" destId="{F9CBB411-A709-414D-90B1-1B6610FD455C}" srcOrd="2" destOrd="0" parTransId="{647EB913-5A9B-44A0-95D0-24C46599FFC1}" sibTransId="{8D1D2DCC-C3DB-4ACC-84FA-37C5F79C54D4}"/>
    <dgm:cxn modelId="{A6946B11-737D-41D1-A5EB-3C587D5D3C9E}" type="presOf" srcId="{7C46C7E5-B900-480F-AB18-6697DC84D8FB}" destId="{F896292B-633F-4EE9-B5A7-B15FA4B9FB57}" srcOrd="0" destOrd="0" presId="urn:microsoft.com/office/officeart/2005/8/layout/vList2"/>
    <dgm:cxn modelId="{0C081217-6577-45D6-82DD-68E6FAE59B81}" srcId="{F9CBB411-A709-414D-90B1-1B6610FD455C}" destId="{D72120AA-97F1-4720-8F47-30B4F7D55DFC}" srcOrd="2" destOrd="0" parTransId="{88882B3C-9AD6-4406-A2CE-61E1A408067B}" sibTransId="{7F7556C0-0B47-4178-9626-18A4CB9825AA}"/>
    <dgm:cxn modelId="{58AD6A1E-C113-40AA-9CEF-A8A73AEA8127}" srcId="{016CF15D-8435-4C3E-8093-3194870345E4}" destId="{B94C6120-76CE-4E8E-8D1D-83E44C04B89E}" srcOrd="4" destOrd="0" parTransId="{840175E9-9A2D-4A14-94AD-073B94B30671}" sibTransId="{C48D3596-A30F-40C4-BBB5-53F93C80D9C4}"/>
    <dgm:cxn modelId="{1DFAD267-5634-4613-BD35-B172D4868ED1}" srcId="{016CF15D-8435-4C3E-8093-3194870345E4}" destId="{D3DB394D-24D2-46F3-B72E-C228BA942B22}" srcOrd="0" destOrd="0" parTransId="{C43081CD-2187-4787-9AE4-923F37A7AF3F}" sibTransId="{CB109668-AC54-483B-85F6-75F5641CB137}"/>
    <dgm:cxn modelId="{11666D48-22A2-45B1-8BCC-5B7F43BCE8E0}" type="presOf" srcId="{9F78E79B-C6FE-44C9-938C-EE9ED7931C86}" destId="{A7B5304E-43D2-4D14-91DB-321085CAB57D}" srcOrd="0" destOrd="0" presId="urn:microsoft.com/office/officeart/2005/8/layout/vList2"/>
    <dgm:cxn modelId="{8519A24C-55C9-47CB-A5C3-AF7D46FBC7C6}" type="presOf" srcId="{9DF91260-9271-4761-889E-F9A1D178A2CB}" destId="{735735E4-11FD-40D0-8180-5BFE70C523E1}" srcOrd="0" destOrd="1" presId="urn:microsoft.com/office/officeart/2005/8/layout/vList2"/>
    <dgm:cxn modelId="{C4FCD872-F9FB-48D0-AA79-AEDBA6B9BE14}" type="presOf" srcId="{016CF15D-8435-4C3E-8093-3194870345E4}" destId="{4ECA50EF-4A15-4559-AA48-77AB8CF79784}" srcOrd="0" destOrd="0" presId="urn:microsoft.com/office/officeart/2005/8/layout/vList2"/>
    <dgm:cxn modelId="{3BEA7459-3D0E-44FF-B95B-3047B25873BA}" srcId="{6F96D996-7772-4F4A-BD71-A5EE2295A849}" destId="{3394EF3D-21AA-43C1-BAF9-6D2F1A006683}" srcOrd="0" destOrd="0" parTransId="{9F48B9E1-AB2A-4506-B509-C2E13A8D27E8}" sibTransId="{7030382E-8E29-49ED-84ED-05F1F4602A9A}"/>
    <dgm:cxn modelId="{D6C2517A-8804-43DF-A797-89784A121329}" type="presOf" srcId="{3394EF3D-21AA-43C1-BAF9-6D2F1A006683}" destId="{133C5BC8-A591-46E6-828F-3EE9EF74F977}" srcOrd="0" destOrd="0" presId="urn:microsoft.com/office/officeart/2005/8/layout/vList2"/>
    <dgm:cxn modelId="{B691F97B-E5A2-4B48-BF75-F7EBFBCEDEC6}" type="presOf" srcId="{D3DB394D-24D2-46F3-B72E-C228BA942B22}" destId="{AA0479A5-E349-4FFE-9678-9141A299BC7C}" srcOrd="0" destOrd="0" presId="urn:microsoft.com/office/officeart/2005/8/layout/vList2"/>
    <dgm:cxn modelId="{F4F98280-E1FE-497B-B14D-9F687DC8B6EB}" srcId="{016CF15D-8435-4C3E-8093-3194870345E4}" destId="{6F96D996-7772-4F4A-BD71-A5EE2295A849}" srcOrd="3" destOrd="0" parTransId="{E979AB2F-8D78-4DCB-A693-CB9ED8556ACC}" sibTransId="{24127CCF-9AF2-4399-9B91-2CD3A429FC9A}"/>
    <dgm:cxn modelId="{391C5097-0041-4BC3-8946-8BEC1ADA8A33}" type="presOf" srcId="{D72120AA-97F1-4720-8F47-30B4F7D55DFC}" destId="{735735E4-11FD-40D0-8180-5BFE70C523E1}" srcOrd="0" destOrd="2" presId="urn:microsoft.com/office/officeart/2005/8/layout/vList2"/>
    <dgm:cxn modelId="{0E4DB5A3-6187-4C58-BDCD-E0B8A6BF02D6}" srcId="{D3DB394D-24D2-46F3-B72E-C228BA942B22}" destId="{9F78E79B-C6FE-44C9-938C-EE9ED7931C86}" srcOrd="0" destOrd="0" parTransId="{672BF6B2-1867-4230-8D5E-FE6545143D16}" sibTransId="{524C2431-DD0D-43C1-8962-7879C9968FD7}"/>
    <dgm:cxn modelId="{77F67EC4-5847-4ACD-BEC8-6B77E7AEF296}" srcId="{016CF15D-8435-4C3E-8093-3194870345E4}" destId="{7C46C7E5-B900-480F-AB18-6697DC84D8FB}" srcOrd="1" destOrd="0" parTransId="{054384CC-5432-4CFE-92E1-295A3206EE50}" sibTransId="{A298A599-DEC1-4B29-AF9D-71F486F1CE30}"/>
    <dgm:cxn modelId="{E5C5B7CD-8434-4FAA-990A-7CFD378A0CB3}" srcId="{F9CBB411-A709-414D-90B1-1B6610FD455C}" destId="{9DF91260-9271-4761-889E-F9A1D178A2CB}" srcOrd="1" destOrd="0" parTransId="{613D7B0F-82BE-42A4-AF3D-D0AF1016D627}" sibTransId="{90EA43DC-923B-4B22-8410-94EC551307BF}"/>
    <dgm:cxn modelId="{AADC36D3-2A7E-462A-AE3A-343CC090DA0A}" type="presOf" srcId="{6F96D996-7772-4F4A-BD71-A5EE2295A849}" destId="{5A7AF1FF-D641-45BE-B26E-C5945CD52ACE}" srcOrd="0" destOrd="0" presId="urn:microsoft.com/office/officeart/2005/8/layout/vList2"/>
    <dgm:cxn modelId="{1B7E94D4-45E8-4C26-9FC9-4DA168D95DF3}" srcId="{F9CBB411-A709-414D-90B1-1B6610FD455C}" destId="{FBC3E73C-18B1-44DF-A7BA-C5704C75D8A8}" srcOrd="0" destOrd="0" parTransId="{2CA83F2F-CCAC-49F8-B4DF-E67AF368FD2B}" sibTransId="{890C95E0-6255-4A81-BE21-A15FBA254DE6}"/>
    <dgm:cxn modelId="{594BEAF7-C9B3-4E82-8C74-8FDF895FBFA4}" type="presOf" srcId="{FBC3E73C-18B1-44DF-A7BA-C5704C75D8A8}" destId="{735735E4-11FD-40D0-8180-5BFE70C523E1}" srcOrd="0" destOrd="0" presId="urn:microsoft.com/office/officeart/2005/8/layout/vList2"/>
    <dgm:cxn modelId="{61ECD9FE-321B-47D3-BD4D-476922223E4F}" type="presOf" srcId="{F9CBB411-A709-414D-90B1-1B6610FD455C}" destId="{CAA5ACC1-638F-47C5-A83C-05ED53129291}" srcOrd="0" destOrd="0" presId="urn:microsoft.com/office/officeart/2005/8/layout/vList2"/>
    <dgm:cxn modelId="{4C93874C-6ABC-4EAD-814B-F95C685FF3F6}" type="presParOf" srcId="{4ECA50EF-4A15-4559-AA48-77AB8CF79784}" destId="{AA0479A5-E349-4FFE-9678-9141A299BC7C}" srcOrd="0" destOrd="0" presId="urn:microsoft.com/office/officeart/2005/8/layout/vList2"/>
    <dgm:cxn modelId="{DC8496CE-5608-4668-9690-7DF9B22C5A24}" type="presParOf" srcId="{4ECA50EF-4A15-4559-AA48-77AB8CF79784}" destId="{A7B5304E-43D2-4D14-91DB-321085CAB57D}" srcOrd="1" destOrd="0" presId="urn:microsoft.com/office/officeart/2005/8/layout/vList2"/>
    <dgm:cxn modelId="{7A448485-DFB8-41B5-A586-CE4E18751A9F}" type="presParOf" srcId="{4ECA50EF-4A15-4559-AA48-77AB8CF79784}" destId="{F896292B-633F-4EE9-B5A7-B15FA4B9FB57}" srcOrd="2" destOrd="0" presId="urn:microsoft.com/office/officeart/2005/8/layout/vList2"/>
    <dgm:cxn modelId="{300B6ECB-28BB-46A0-83E3-3ED49C4EA644}" type="presParOf" srcId="{4ECA50EF-4A15-4559-AA48-77AB8CF79784}" destId="{910DCA95-7F0B-403E-A2EF-EAE791ABE296}" srcOrd="3" destOrd="0" presId="urn:microsoft.com/office/officeart/2005/8/layout/vList2"/>
    <dgm:cxn modelId="{815889A1-648A-4C76-8ACF-52071FC046B6}" type="presParOf" srcId="{4ECA50EF-4A15-4559-AA48-77AB8CF79784}" destId="{CAA5ACC1-638F-47C5-A83C-05ED53129291}" srcOrd="4" destOrd="0" presId="urn:microsoft.com/office/officeart/2005/8/layout/vList2"/>
    <dgm:cxn modelId="{587A8858-BFF1-4EDE-A072-C8367519CCEA}" type="presParOf" srcId="{4ECA50EF-4A15-4559-AA48-77AB8CF79784}" destId="{735735E4-11FD-40D0-8180-5BFE70C523E1}" srcOrd="5" destOrd="0" presId="urn:microsoft.com/office/officeart/2005/8/layout/vList2"/>
    <dgm:cxn modelId="{57F32015-806E-4B33-A35C-6D3C573714C3}" type="presParOf" srcId="{4ECA50EF-4A15-4559-AA48-77AB8CF79784}" destId="{5A7AF1FF-D641-45BE-B26E-C5945CD52ACE}" srcOrd="6" destOrd="0" presId="urn:microsoft.com/office/officeart/2005/8/layout/vList2"/>
    <dgm:cxn modelId="{32CF73C8-E2EE-460C-AE02-D3DEAD64C6C6}" type="presParOf" srcId="{4ECA50EF-4A15-4559-AA48-77AB8CF79784}" destId="{133C5BC8-A591-46E6-828F-3EE9EF74F977}" srcOrd="7" destOrd="0" presId="urn:microsoft.com/office/officeart/2005/8/layout/vList2"/>
    <dgm:cxn modelId="{57710C1F-5592-47AA-9264-FB5BF3061674}" type="presParOf" srcId="{4ECA50EF-4A15-4559-AA48-77AB8CF79784}" destId="{3F5B896C-8BD8-4C51-A2F3-6940AF545A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901C51-6077-4A89-9AB2-6A1E286698EE}" type="doc">
      <dgm:prSet loTypeId="urn:microsoft.com/office/officeart/2005/8/layout/arrow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EADAAB34-23A9-4D3C-8E5D-916E6A470853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In suspected GCA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771F9C7-264C-4A99-8E37-DB2292BDE2A1}" type="parTrans" cxnId="{3B8C5CEB-B0C4-490A-BB0A-7BB29DD693B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F153FD5-B910-4A82-94B2-FB4E9F997782}" type="sibTrans" cxnId="{3B8C5CEB-B0C4-490A-BB0A-7BB29DD693B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CEB0E2F-C6AB-4DDC-BA15-3D4FEA6E67D7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In PMR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44DF6E7D-FA1C-4E46-9138-29D20940B894}" type="parTrans" cxnId="{DFC83228-0DC1-4444-835D-F8DE01C0781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5AFE34B-3CBB-4378-9CCD-52FCF075FFC5}" type="sibTrans" cxnId="{DFC83228-0DC1-4444-835D-F8DE01C0781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905A88A-7A28-4B98-9E6E-5C696D3CD624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Prednisolone (60-80 mg) should be began urgently because of the risk of blindness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9D190BA1-8335-4DD8-A7BA-355B530235F6}" type="parTrans" cxnId="{C58C0799-3362-4BF9-8151-291DEC4C0DF4}">
      <dgm:prSet/>
      <dgm:spPr/>
      <dgm:t>
        <a:bodyPr/>
        <a:lstStyle/>
        <a:p>
          <a:pPr rtl="1"/>
          <a:endParaRPr lang="ar-IQ" sz="2000"/>
        </a:p>
      </dgm:t>
    </dgm:pt>
    <dgm:pt modelId="{90B0F5A9-8D01-466F-848B-F916809C8773}" type="sibTrans" cxnId="{C58C0799-3362-4BF9-8151-291DEC4C0DF4}">
      <dgm:prSet/>
      <dgm:spPr/>
      <dgm:t>
        <a:bodyPr/>
        <a:lstStyle/>
        <a:p>
          <a:pPr rtl="1"/>
          <a:endParaRPr lang="ar-IQ" sz="2000"/>
        </a:p>
      </dgm:t>
    </dgm:pt>
    <dgm:pt modelId="{F2DF2F95-3DFB-4061-9D6E-6AA3F9DE4CB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Prednisolone (15–20 mg)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1910AC22-76C4-409D-B74C-61493E671024}" type="parTrans" cxnId="{A331A1BB-8AF2-44AB-B351-3CEC4BF7E7E7}">
      <dgm:prSet/>
      <dgm:spPr/>
      <dgm:t>
        <a:bodyPr/>
        <a:lstStyle/>
        <a:p>
          <a:pPr rtl="1"/>
          <a:endParaRPr lang="ar-IQ" sz="2000"/>
        </a:p>
      </dgm:t>
    </dgm:pt>
    <dgm:pt modelId="{E2D78A64-201B-4A5E-9EA4-47FA13B386FF}" type="sibTrans" cxnId="{A331A1BB-8AF2-44AB-B351-3CEC4BF7E7E7}">
      <dgm:prSet/>
      <dgm:spPr/>
      <dgm:t>
        <a:bodyPr/>
        <a:lstStyle/>
        <a:p>
          <a:pPr rtl="1"/>
          <a:endParaRPr lang="ar-IQ" sz="2000"/>
        </a:p>
      </dgm:t>
    </dgm:pt>
    <dgm:pt modelId="{20E36326-CE63-47B7-B0CF-F375E82EF665}" type="pres">
      <dgm:prSet presAssocID="{FE901C51-6077-4A89-9AB2-6A1E286698EE}" presName="compositeShape" presStyleCnt="0">
        <dgm:presLayoutVars>
          <dgm:chMax val="2"/>
          <dgm:dir/>
          <dgm:resizeHandles val="exact"/>
        </dgm:presLayoutVars>
      </dgm:prSet>
      <dgm:spPr/>
    </dgm:pt>
    <dgm:pt modelId="{E628CE11-52A0-4C4F-B0C1-7EF37255B55B}" type="pres">
      <dgm:prSet presAssocID="{EADAAB34-23A9-4D3C-8E5D-916E6A470853}" presName="upArrow" presStyleLbl="node1" presStyleIdx="0" presStyleCnt="2"/>
      <dgm:spPr/>
    </dgm:pt>
    <dgm:pt modelId="{E6C5B9A3-3E9D-49B1-B5E4-E702DA684622}" type="pres">
      <dgm:prSet presAssocID="{EADAAB34-23A9-4D3C-8E5D-916E6A47085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0EB7D1AD-8F9C-4B74-91C5-101CF97447E5}" type="pres">
      <dgm:prSet presAssocID="{FCEB0E2F-C6AB-4DDC-BA15-3D4FEA6E67D7}" presName="downArrow" presStyleLbl="node1" presStyleIdx="1" presStyleCnt="2"/>
      <dgm:spPr/>
    </dgm:pt>
    <dgm:pt modelId="{FBDAFB6E-29F4-45F7-9C75-33A2E9A324FA}" type="pres">
      <dgm:prSet presAssocID="{FCEB0E2F-C6AB-4DDC-BA15-3D4FEA6E67D7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FC83228-0DC1-4444-835D-F8DE01C0781C}" srcId="{FE901C51-6077-4A89-9AB2-6A1E286698EE}" destId="{FCEB0E2F-C6AB-4DDC-BA15-3D4FEA6E67D7}" srcOrd="1" destOrd="0" parTransId="{44DF6E7D-FA1C-4E46-9138-29D20940B894}" sibTransId="{95AFE34B-3CBB-4378-9CCD-52FCF075FFC5}"/>
    <dgm:cxn modelId="{F0CA035F-BF5D-4CA1-B9A6-7E40AAB7643D}" type="presOf" srcId="{FCEB0E2F-C6AB-4DDC-BA15-3D4FEA6E67D7}" destId="{FBDAFB6E-29F4-45F7-9C75-33A2E9A324FA}" srcOrd="0" destOrd="0" presId="urn:microsoft.com/office/officeart/2005/8/layout/arrow4"/>
    <dgm:cxn modelId="{A1352278-8880-41E9-9362-50112AD9BF91}" type="presOf" srcId="{F2DF2F95-3DFB-4061-9D6E-6AA3F9DE4CB0}" destId="{FBDAFB6E-29F4-45F7-9C75-33A2E9A324FA}" srcOrd="0" destOrd="1" presId="urn:microsoft.com/office/officeart/2005/8/layout/arrow4"/>
    <dgm:cxn modelId="{AF15908F-607A-4707-83A1-49281B38C0E5}" type="presOf" srcId="{FE901C51-6077-4A89-9AB2-6A1E286698EE}" destId="{20E36326-CE63-47B7-B0CF-F375E82EF665}" srcOrd="0" destOrd="0" presId="urn:microsoft.com/office/officeart/2005/8/layout/arrow4"/>
    <dgm:cxn modelId="{C58C0799-3362-4BF9-8151-291DEC4C0DF4}" srcId="{EADAAB34-23A9-4D3C-8E5D-916E6A470853}" destId="{2905A88A-7A28-4B98-9E6E-5C696D3CD624}" srcOrd="0" destOrd="0" parTransId="{9D190BA1-8335-4DD8-A7BA-355B530235F6}" sibTransId="{90B0F5A9-8D01-466F-848B-F916809C8773}"/>
    <dgm:cxn modelId="{A331A1BB-8AF2-44AB-B351-3CEC4BF7E7E7}" srcId="{FCEB0E2F-C6AB-4DDC-BA15-3D4FEA6E67D7}" destId="{F2DF2F95-3DFB-4061-9D6E-6AA3F9DE4CB0}" srcOrd="0" destOrd="0" parTransId="{1910AC22-76C4-409D-B74C-61493E671024}" sibTransId="{E2D78A64-201B-4A5E-9EA4-47FA13B386FF}"/>
    <dgm:cxn modelId="{BE71CCC8-A776-4E37-A2A5-D460510384FA}" type="presOf" srcId="{2905A88A-7A28-4B98-9E6E-5C696D3CD624}" destId="{E6C5B9A3-3E9D-49B1-B5E4-E702DA684622}" srcOrd="0" destOrd="1" presId="urn:microsoft.com/office/officeart/2005/8/layout/arrow4"/>
    <dgm:cxn modelId="{3B8C5CEB-B0C4-490A-BB0A-7BB29DD693B8}" srcId="{FE901C51-6077-4A89-9AB2-6A1E286698EE}" destId="{EADAAB34-23A9-4D3C-8E5D-916E6A470853}" srcOrd="0" destOrd="0" parTransId="{B771F9C7-264C-4A99-8E37-DB2292BDE2A1}" sibTransId="{BF153FD5-B910-4A82-94B2-FB4E9F997782}"/>
    <dgm:cxn modelId="{078201FA-3D84-4AFE-B0FF-3B65405C4CCC}" type="presOf" srcId="{EADAAB34-23A9-4D3C-8E5D-916E6A470853}" destId="{E6C5B9A3-3E9D-49B1-B5E4-E702DA684622}" srcOrd="0" destOrd="0" presId="urn:microsoft.com/office/officeart/2005/8/layout/arrow4"/>
    <dgm:cxn modelId="{989085B5-668D-4DC4-8FD5-6B9FDDF0BEFF}" type="presParOf" srcId="{20E36326-CE63-47B7-B0CF-F375E82EF665}" destId="{E628CE11-52A0-4C4F-B0C1-7EF37255B55B}" srcOrd="0" destOrd="0" presId="urn:microsoft.com/office/officeart/2005/8/layout/arrow4"/>
    <dgm:cxn modelId="{5D7B8FB3-A4EC-472D-8DE6-72D5A41B2402}" type="presParOf" srcId="{20E36326-CE63-47B7-B0CF-F375E82EF665}" destId="{E6C5B9A3-3E9D-49B1-B5E4-E702DA684622}" srcOrd="1" destOrd="0" presId="urn:microsoft.com/office/officeart/2005/8/layout/arrow4"/>
    <dgm:cxn modelId="{93337C60-0588-4B30-9D57-D1073E4FCCE0}" type="presParOf" srcId="{20E36326-CE63-47B7-B0CF-F375E82EF665}" destId="{0EB7D1AD-8F9C-4B74-91C5-101CF97447E5}" srcOrd="2" destOrd="0" presId="urn:microsoft.com/office/officeart/2005/8/layout/arrow4"/>
    <dgm:cxn modelId="{591443C7-A123-41E8-8D20-79F5EA20CDAC}" type="presParOf" srcId="{20E36326-CE63-47B7-B0CF-F375E82EF665}" destId="{FBDAFB6E-29F4-45F7-9C75-33A2E9A324F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BC48B6-2AC7-4C47-AE5A-0115D45FA159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D7B91954-CBC4-48F3-BCAA-C8085A2A1BE6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In both conditions, the glucocorticoid dose should be progressively reduced, guided by symptoms and ESR, with the aim of reaching a dose of 10–15 mg by about 8 weeks , Then the  rate of reduction should  be slowed by 1 mg per month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C00B868F-ED1C-49EF-8BB8-32FF33B33D31}" type="parTrans" cxnId="{86C6886D-8B79-4C17-8B8E-49F4F004F05F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92BF315-DD5F-4786-A9FB-3635A96F906A}" type="sibTrans" cxnId="{86C6886D-8B79-4C17-8B8E-49F4F004F05F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2A21C1E-EAA4-44C1-A285-2A295956727E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If symptoms recur, the dose should be increased to that which previously controlled the symptoms, and reduction attempted again in another few weeks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DFFA75C-6244-4A5B-82CE-9C15D2F6940F}" type="parTrans" cxnId="{A5788094-10D9-4143-885B-95E4D91EB24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2232A80-518D-4FA1-A735-98A94D7772D0}" type="sibTrans" cxnId="{A5788094-10D9-4143-885B-95E4D91EB24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F9446302-5456-4126-B060-A7922142CCFC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Most patients need glucocorticoids for an average of 12–24 months and all patients needs prophylaxis against giant cell induced osteoporosis  </a:t>
          </a: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51A85BDD-3D9C-42BF-A372-3E41D1DB9D4C}" type="parTrans" cxnId="{AE44F5A8-C38F-4029-B0EA-D787B55C3BC8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8E45109-DD48-42EA-BE7B-B9EC694D83E8}" type="sibTrans" cxnId="{AE44F5A8-C38F-4029-B0EA-D787B55C3BC8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A3F6C7A-443F-4676-955D-B78BBE471D62}" type="pres">
      <dgm:prSet presAssocID="{A7BC48B6-2AC7-4C47-AE5A-0115D45FA159}" presName="vert0" presStyleCnt="0">
        <dgm:presLayoutVars>
          <dgm:dir/>
          <dgm:animOne val="branch"/>
          <dgm:animLvl val="lvl"/>
        </dgm:presLayoutVars>
      </dgm:prSet>
      <dgm:spPr/>
    </dgm:pt>
    <dgm:pt modelId="{B077299A-14FF-44E4-8D62-1CABFCDD7A51}" type="pres">
      <dgm:prSet presAssocID="{D7B91954-CBC4-48F3-BCAA-C8085A2A1BE6}" presName="thickLine" presStyleLbl="alignNode1" presStyleIdx="0" presStyleCnt="3"/>
      <dgm:spPr/>
    </dgm:pt>
    <dgm:pt modelId="{9F0E58CB-0B0E-4B52-957A-C4E2DA82DF19}" type="pres">
      <dgm:prSet presAssocID="{D7B91954-CBC4-48F3-BCAA-C8085A2A1BE6}" presName="horz1" presStyleCnt="0"/>
      <dgm:spPr/>
    </dgm:pt>
    <dgm:pt modelId="{E2B05452-EE52-48D1-87C6-4D6D6F5660E4}" type="pres">
      <dgm:prSet presAssocID="{D7B91954-CBC4-48F3-BCAA-C8085A2A1BE6}" presName="tx1" presStyleLbl="revTx" presStyleIdx="0" presStyleCnt="3"/>
      <dgm:spPr/>
    </dgm:pt>
    <dgm:pt modelId="{41BD6693-8B2C-4331-A228-08F003EB1CD8}" type="pres">
      <dgm:prSet presAssocID="{D7B91954-CBC4-48F3-BCAA-C8085A2A1BE6}" presName="vert1" presStyleCnt="0"/>
      <dgm:spPr/>
    </dgm:pt>
    <dgm:pt modelId="{6AC04ACB-66F8-41C3-9A1D-8EE3A452C30A}" type="pres">
      <dgm:prSet presAssocID="{82A21C1E-EAA4-44C1-A285-2A295956727E}" presName="thickLine" presStyleLbl="alignNode1" presStyleIdx="1" presStyleCnt="3"/>
      <dgm:spPr/>
    </dgm:pt>
    <dgm:pt modelId="{B0157913-5D2B-4C3F-B9B7-096F38AA4496}" type="pres">
      <dgm:prSet presAssocID="{82A21C1E-EAA4-44C1-A285-2A295956727E}" presName="horz1" presStyleCnt="0"/>
      <dgm:spPr/>
    </dgm:pt>
    <dgm:pt modelId="{BF14EE72-B2BD-448F-93A5-6C14413EB871}" type="pres">
      <dgm:prSet presAssocID="{82A21C1E-EAA4-44C1-A285-2A295956727E}" presName="tx1" presStyleLbl="revTx" presStyleIdx="1" presStyleCnt="3"/>
      <dgm:spPr/>
    </dgm:pt>
    <dgm:pt modelId="{6C39DA1B-4B3B-443F-A412-EFC8FBE7825B}" type="pres">
      <dgm:prSet presAssocID="{82A21C1E-EAA4-44C1-A285-2A295956727E}" presName="vert1" presStyleCnt="0"/>
      <dgm:spPr/>
    </dgm:pt>
    <dgm:pt modelId="{272752B3-52DD-4F67-9F53-FCD66639E29E}" type="pres">
      <dgm:prSet presAssocID="{F9446302-5456-4126-B060-A7922142CCFC}" presName="thickLine" presStyleLbl="alignNode1" presStyleIdx="2" presStyleCnt="3"/>
      <dgm:spPr/>
    </dgm:pt>
    <dgm:pt modelId="{CEBC5E55-02EA-492B-9345-4C361D94CFCD}" type="pres">
      <dgm:prSet presAssocID="{F9446302-5456-4126-B060-A7922142CCFC}" presName="horz1" presStyleCnt="0"/>
      <dgm:spPr/>
    </dgm:pt>
    <dgm:pt modelId="{4C73D7EC-CD05-4891-ABB4-98B1F273D8BA}" type="pres">
      <dgm:prSet presAssocID="{F9446302-5456-4126-B060-A7922142CCFC}" presName="tx1" presStyleLbl="revTx" presStyleIdx="2" presStyleCnt="3"/>
      <dgm:spPr/>
    </dgm:pt>
    <dgm:pt modelId="{6B559C74-D0E8-4DF8-859D-7F60943ADD0D}" type="pres">
      <dgm:prSet presAssocID="{F9446302-5456-4126-B060-A7922142CCFC}" presName="vert1" presStyleCnt="0"/>
      <dgm:spPr/>
    </dgm:pt>
  </dgm:ptLst>
  <dgm:cxnLst>
    <dgm:cxn modelId="{D31FA91E-735A-4CBE-9E34-9EC35DCD11C7}" type="presOf" srcId="{A7BC48B6-2AC7-4C47-AE5A-0115D45FA159}" destId="{8A3F6C7A-443F-4676-955D-B78BBE471D62}" srcOrd="0" destOrd="0" presId="urn:microsoft.com/office/officeart/2008/layout/LinedList"/>
    <dgm:cxn modelId="{921FF921-235B-415E-BD69-8E9E698F46F8}" type="presOf" srcId="{D7B91954-CBC4-48F3-BCAA-C8085A2A1BE6}" destId="{E2B05452-EE52-48D1-87C6-4D6D6F5660E4}" srcOrd="0" destOrd="0" presId="urn:microsoft.com/office/officeart/2008/layout/LinedList"/>
    <dgm:cxn modelId="{07D35031-EED8-41FE-9634-DE63A943D31D}" type="presOf" srcId="{F9446302-5456-4126-B060-A7922142CCFC}" destId="{4C73D7EC-CD05-4891-ABB4-98B1F273D8BA}" srcOrd="0" destOrd="0" presId="urn:microsoft.com/office/officeart/2008/layout/LinedList"/>
    <dgm:cxn modelId="{2F663E32-8016-40AD-8847-335E96966E16}" type="presOf" srcId="{82A21C1E-EAA4-44C1-A285-2A295956727E}" destId="{BF14EE72-B2BD-448F-93A5-6C14413EB871}" srcOrd="0" destOrd="0" presId="urn:microsoft.com/office/officeart/2008/layout/LinedList"/>
    <dgm:cxn modelId="{86C6886D-8B79-4C17-8B8E-49F4F004F05F}" srcId="{A7BC48B6-2AC7-4C47-AE5A-0115D45FA159}" destId="{D7B91954-CBC4-48F3-BCAA-C8085A2A1BE6}" srcOrd="0" destOrd="0" parTransId="{C00B868F-ED1C-49EF-8BB8-32FF33B33D31}" sibTransId="{692BF315-DD5F-4786-A9FB-3635A96F906A}"/>
    <dgm:cxn modelId="{A5788094-10D9-4143-885B-95E4D91EB249}" srcId="{A7BC48B6-2AC7-4C47-AE5A-0115D45FA159}" destId="{82A21C1E-EAA4-44C1-A285-2A295956727E}" srcOrd="1" destOrd="0" parTransId="{2DFFA75C-6244-4A5B-82CE-9C15D2F6940F}" sibTransId="{82232A80-518D-4FA1-A735-98A94D7772D0}"/>
    <dgm:cxn modelId="{AE44F5A8-C38F-4029-B0EA-D787B55C3BC8}" srcId="{A7BC48B6-2AC7-4C47-AE5A-0115D45FA159}" destId="{F9446302-5456-4126-B060-A7922142CCFC}" srcOrd="2" destOrd="0" parTransId="{51A85BDD-3D9C-42BF-A372-3E41D1DB9D4C}" sibTransId="{28E45109-DD48-42EA-BE7B-B9EC694D83E8}"/>
    <dgm:cxn modelId="{1BA0B36F-26CA-4835-885A-73A467532F8B}" type="presParOf" srcId="{8A3F6C7A-443F-4676-955D-B78BBE471D62}" destId="{B077299A-14FF-44E4-8D62-1CABFCDD7A51}" srcOrd="0" destOrd="0" presId="urn:microsoft.com/office/officeart/2008/layout/LinedList"/>
    <dgm:cxn modelId="{F18AFC1B-CC0B-446E-9111-6820DB0B499E}" type="presParOf" srcId="{8A3F6C7A-443F-4676-955D-B78BBE471D62}" destId="{9F0E58CB-0B0E-4B52-957A-C4E2DA82DF19}" srcOrd="1" destOrd="0" presId="urn:microsoft.com/office/officeart/2008/layout/LinedList"/>
    <dgm:cxn modelId="{E03B4900-5638-4CC4-954E-E3EA95EB3D68}" type="presParOf" srcId="{9F0E58CB-0B0E-4B52-957A-C4E2DA82DF19}" destId="{E2B05452-EE52-48D1-87C6-4D6D6F5660E4}" srcOrd="0" destOrd="0" presId="urn:microsoft.com/office/officeart/2008/layout/LinedList"/>
    <dgm:cxn modelId="{638BA011-43C7-4809-9196-48E6A0404F81}" type="presParOf" srcId="{9F0E58CB-0B0E-4B52-957A-C4E2DA82DF19}" destId="{41BD6693-8B2C-4331-A228-08F003EB1CD8}" srcOrd="1" destOrd="0" presId="urn:microsoft.com/office/officeart/2008/layout/LinedList"/>
    <dgm:cxn modelId="{8E488695-5D30-460D-BD24-D68C98F8659B}" type="presParOf" srcId="{8A3F6C7A-443F-4676-955D-B78BBE471D62}" destId="{6AC04ACB-66F8-41C3-9A1D-8EE3A452C30A}" srcOrd="2" destOrd="0" presId="urn:microsoft.com/office/officeart/2008/layout/LinedList"/>
    <dgm:cxn modelId="{05D12094-534F-40B0-9A44-7D3634833599}" type="presParOf" srcId="{8A3F6C7A-443F-4676-955D-B78BBE471D62}" destId="{B0157913-5D2B-4C3F-B9B7-096F38AA4496}" srcOrd="3" destOrd="0" presId="urn:microsoft.com/office/officeart/2008/layout/LinedList"/>
    <dgm:cxn modelId="{18E56C87-8996-40A0-86AC-FFD0F7D7FB86}" type="presParOf" srcId="{B0157913-5D2B-4C3F-B9B7-096F38AA4496}" destId="{BF14EE72-B2BD-448F-93A5-6C14413EB871}" srcOrd="0" destOrd="0" presId="urn:microsoft.com/office/officeart/2008/layout/LinedList"/>
    <dgm:cxn modelId="{A15FD931-0CC4-430E-BEC8-E09291A69318}" type="presParOf" srcId="{B0157913-5D2B-4C3F-B9B7-096F38AA4496}" destId="{6C39DA1B-4B3B-443F-A412-EFC8FBE7825B}" srcOrd="1" destOrd="0" presId="urn:microsoft.com/office/officeart/2008/layout/LinedList"/>
    <dgm:cxn modelId="{F1131A6E-239F-4BB0-BBFA-F77A192F986D}" type="presParOf" srcId="{8A3F6C7A-443F-4676-955D-B78BBE471D62}" destId="{272752B3-52DD-4F67-9F53-FCD66639E29E}" srcOrd="4" destOrd="0" presId="urn:microsoft.com/office/officeart/2008/layout/LinedList"/>
    <dgm:cxn modelId="{8AD5CBB7-DBDE-410A-A7DE-A8DFF7A3CC25}" type="presParOf" srcId="{8A3F6C7A-443F-4676-955D-B78BBE471D62}" destId="{CEBC5E55-02EA-492B-9345-4C361D94CFCD}" srcOrd="5" destOrd="0" presId="urn:microsoft.com/office/officeart/2008/layout/LinedList"/>
    <dgm:cxn modelId="{0F11A3FE-62BF-41C0-A7C9-2BDAE5F1C5CA}" type="presParOf" srcId="{CEBC5E55-02EA-492B-9345-4C361D94CFCD}" destId="{4C73D7EC-CD05-4891-ABB4-98B1F273D8BA}" srcOrd="0" destOrd="0" presId="urn:microsoft.com/office/officeart/2008/layout/LinedList"/>
    <dgm:cxn modelId="{CE953961-AE36-4A23-ACB8-9088FB568DC9}" type="presParOf" srcId="{CEBC5E55-02EA-492B-9345-4C361D94CFCD}" destId="{6B559C74-D0E8-4DF8-859D-7F60943ADD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E0A7B-FC0C-4693-A7E2-625CFEB919F2}">
      <dsp:nvSpPr>
        <dsp:cNvPr id="0" name=""/>
        <dsp:cNvSpPr/>
      </dsp:nvSpPr>
      <dsp:spPr>
        <a:xfrm>
          <a:off x="-3364850" y="-520918"/>
          <a:ext cx="4039036" cy="4039036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AE76D-024C-451F-AD2D-22D93A272882}">
      <dsp:nvSpPr>
        <dsp:cNvPr id="0" name=""/>
        <dsp:cNvSpPr/>
      </dsp:nvSpPr>
      <dsp:spPr>
        <a:xfrm>
          <a:off x="550960" y="428179"/>
          <a:ext cx="11436543" cy="85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9641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rial Rounded MT Bold" panose="020F0704030504030204" pitchFamily="34" charset="0"/>
            </a:rPr>
            <a:t>Takayasu Arteritis </a:t>
          </a:r>
          <a:endParaRPr lang="ar-IQ" sz="3200" b="0" kern="1200" dirty="0">
            <a:latin typeface="Arial Rounded MT Bold" panose="020F0704030504030204" pitchFamily="34" charset="0"/>
          </a:endParaRPr>
        </a:p>
      </dsp:txBody>
      <dsp:txXfrm>
        <a:off x="550960" y="428179"/>
        <a:ext cx="11436543" cy="856240"/>
      </dsp:txXfrm>
    </dsp:sp>
    <dsp:sp modelId="{EC3F9282-D365-4107-89FC-CE97125641D1}">
      <dsp:nvSpPr>
        <dsp:cNvPr id="0" name=""/>
        <dsp:cNvSpPr/>
      </dsp:nvSpPr>
      <dsp:spPr>
        <a:xfrm>
          <a:off x="15810" y="321149"/>
          <a:ext cx="1070300" cy="10703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0CEFEB9-89E4-4898-A88A-9CB36D66AC87}">
      <dsp:nvSpPr>
        <dsp:cNvPr id="0" name=""/>
        <dsp:cNvSpPr/>
      </dsp:nvSpPr>
      <dsp:spPr>
        <a:xfrm>
          <a:off x="550960" y="1712779"/>
          <a:ext cx="11436543" cy="85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9641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rial Rounded MT Bold" panose="020F0704030504030204" pitchFamily="34" charset="0"/>
            </a:rPr>
            <a:t>Giant Cell Arteritis &amp; Polymyalgia Rheumatica </a:t>
          </a:r>
          <a:endParaRPr lang="ar-IQ" sz="3200" b="0" kern="1200" dirty="0">
            <a:latin typeface="Arial Rounded MT Bold" panose="020F0704030504030204" pitchFamily="34" charset="0"/>
          </a:endParaRPr>
        </a:p>
      </dsp:txBody>
      <dsp:txXfrm>
        <a:off x="550960" y="1712779"/>
        <a:ext cx="11436543" cy="856240"/>
      </dsp:txXfrm>
    </dsp:sp>
    <dsp:sp modelId="{3EE6E09A-2A70-4D92-8D22-8D7D10E5A601}">
      <dsp:nvSpPr>
        <dsp:cNvPr id="0" name=""/>
        <dsp:cNvSpPr/>
      </dsp:nvSpPr>
      <dsp:spPr>
        <a:xfrm>
          <a:off x="15810" y="1605749"/>
          <a:ext cx="1070300" cy="10703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40ECC-54B9-48E6-B655-EA1819D3A556}">
      <dsp:nvSpPr>
        <dsp:cNvPr id="0" name=""/>
        <dsp:cNvSpPr/>
      </dsp:nvSpPr>
      <dsp:spPr>
        <a:xfrm>
          <a:off x="0" y="1931"/>
          <a:ext cx="1151345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133D4-9C4E-4F40-8D6B-75F6835C7C68}">
      <dsp:nvSpPr>
        <dsp:cNvPr id="0" name=""/>
        <dsp:cNvSpPr/>
      </dsp:nvSpPr>
      <dsp:spPr>
        <a:xfrm>
          <a:off x="0" y="1931"/>
          <a:ext cx="11513458" cy="131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Large vessels arteritis affects the aorta, its major branches and occasionally the pulmonary arteries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931"/>
        <a:ext cx="11513458" cy="1317093"/>
      </dsp:txXfrm>
    </dsp:sp>
    <dsp:sp modelId="{744E064C-4792-481D-8906-39EC022823E9}">
      <dsp:nvSpPr>
        <dsp:cNvPr id="0" name=""/>
        <dsp:cNvSpPr/>
      </dsp:nvSpPr>
      <dsp:spPr>
        <a:xfrm>
          <a:off x="0" y="1319024"/>
          <a:ext cx="11513458" cy="0"/>
        </a:xfrm>
        <a:prstGeom prst="line">
          <a:avLst/>
        </a:prstGeom>
        <a:gradFill rotWithShape="0">
          <a:gsLst>
            <a:gs pos="0">
              <a:schemeClr val="accent3">
                <a:hueOff val="-2324843"/>
                <a:satOff val="-12148"/>
                <a:lumOff val="-1177"/>
                <a:alphaOff val="0"/>
                <a:satMod val="103000"/>
                <a:lumMod val="118000"/>
              </a:schemeClr>
            </a:gs>
            <a:gs pos="50000">
              <a:schemeClr val="accent3">
                <a:hueOff val="-2324843"/>
                <a:satOff val="-12148"/>
                <a:lumOff val="-1177"/>
                <a:alphaOff val="0"/>
                <a:satMod val="89000"/>
                <a:lumMod val="91000"/>
              </a:schemeClr>
            </a:gs>
            <a:gs pos="100000">
              <a:schemeClr val="accent3">
                <a:hueOff val="-2324843"/>
                <a:satOff val="-12148"/>
                <a:lumOff val="-1177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2324843"/>
              <a:satOff val="-12148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9B8ED-D8B7-4948-B73D-EEE69C092EBE}">
      <dsp:nvSpPr>
        <dsp:cNvPr id="0" name=""/>
        <dsp:cNvSpPr/>
      </dsp:nvSpPr>
      <dsp:spPr>
        <a:xfrm>
          <a:off x="0" y="1319024"/>
          <a:ext cx="11513458" cy="131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The typical age at onset is 25–30 years, with an 8 : 1 female-to-male ratio,  most common in Asia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319024"/>
        <a:ext cx="11513458" cy="1317093"/>
      </dsp:txXfrm>
    </dsp:sp>
    <dsp:sp modelId="{98ED0241-7575-4163-833C-DF0C9959A199}">
      <dsp:nvSpPr>
        <dsp:cNvPr id="0" name=""/>
        <dsp:cNvSpPr/>
      </dsp:nvSpPr>
      <dsp:spPr>
        <a:xfrm>
          <a:off x="0" y="2636117"/>
          <a:ext cx="11513458" cy="0"/>
        </a:xfrm>
        <a:prstGeom prst="line">
          <a:avLst/>
        </a:prstGeom>
        <a:gradFill rotWithShape="0">
          <a:gsLst>
            <a:gs pos="0">
              <a:schemeClr val="accent3">
                <a:hueOff val="-4649685"/>
                <a:satOff val="-24297"/>
                <a:lumOff val="-2353"/>
                <a:alphaOff val="0"/>
                <a:satMod val="103000"/>
                <a:lumMod val="118000"/>
              </a:schemeClr>
            </a:gs>
            <a:gs pos="50000">
              <a:schemeClr val="accent3">
                <a:hueOff val="-4649685"/>
                <a:satOff val="-24297"/>
                <a:lumOff val="-2353"/>
                <a:alphaOff val="0"/>
                <a:satMod val="89000"/>
                <a:lumMod val="91000"/>
              </a:schemeClr>
            </a:gs>
            <a:gs pos="100000">
              <a:schemeClr val="accent3">
                <a:hueOff val="-4649685"/>
                <a:satOff val="-24297"/>
                <a:lumOff val="-2353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4649685"/>
              <a:satOff val="-24297"/>
              <a:lumOff val="-235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28EF2-1F20-414E-94AF-CBE3D1A6B554}">
      <dsp:nvSpPr>
        <dsp:cNvPr id="0" name=""/>
        <dsp:cNvSpPr/>
      </dsp:nvSpPr>
      <dsp:spPr>
        <a:xfrm>
          <a:off x="0" y="2636117"/>
          <a:ext cx="11513458" cy="131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It is characterised by granulomatous inflammation of the vessel wall, leading to occlusion or weakening </a:t>
          </a: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2636117"/>
        <a:ext cx="11513458" cy="1317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8D0DF-4213-4941-96D5-3D86F05F7C3F}">
      <dsp:nvSpPr>
        <dsp:cNvPr id="0" name=""/>
        <dsp:cNvSpPr/>
      </dsp:nvSpPr>
      <dsp:spPr>
        <a:xfrm>
          <a:off x="5673" y="0"/>
          <a:ext cx="5457499" cy="31060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Symptoms 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673" y="0"/>
        <a:ext cx="5457499" cy="931817"/>
      </dsp:txXfrm>
    </dsp:sp>
    <dsp:sp modelId="{479FBD55-9A40-4283-839F-B17B4C3B6763}">
      <dsp:nvSpPr>
        <dsp:cNvPr id="0" name=""/>
        <dsp:cNvSpPr/>
      </dsp:nvSpPr>
      <dsp:spPr>
        <a:xfrm>
          <a:off x="551423" y="9318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Claudication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64676" y="945145"/>
        <a:ext cx="4339493" cy="425980"/>
      </dsp:txXfrm>
    </dsp:sp>
    <dsp:sp modelId="{05F7626C-F859-4A8A-9AF4-22B0687938E0}">
      <dsp:nvSpPr>
        <dsp:cNvPr id="0" name=""/>
        <dsp:cNvSpPr/>
      </dsp:nvSpPr>
      <dsp:spPr>
        <a:xfrm>
          <a:off x="551423" y="14539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Fever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64676" y="1467245"/>
        <a:ext cx="4339493" cy="425980"/>
      </dsp:txXfrm>
    </dsp:sp>
    <dsp:sp modelId="{1B22E99B-C01C-4BE9-B6AF-9DC6F5B5AF6C}">
      <dsp:nvSpPr>
        <dsp:cNvPr id="0" name=""/>
        <dsp:cNvSpPr/>
      </dsp:nvSpPr>
      <dsp:spPr>
        <a:xfrm>
          <a:off x="551423" y="19760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Arthralgia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64676" y="1989345"/>
        <a:ext cx="4339493" cy="425980"/>
      </dsp:txXfrm>
    </dsp:sp>
    <dsp:sp modelId="{8B4017E6-869F-4E66-AEEF-A530324193BD}">
      <dsp:nvSpPr>
        <dsp:cNvPr id="0" name=""/>
        <dsp:cNvSpPr/>
      </dsp:nvSpPr>
      <dsp:spPr>
        <a:xfrm>
          <a:off x="551423" y="2498191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Weight loss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64676" y="2511444"/>
        <a:ext cx="4339493" cy="425980"/>
      </dsp:txXfrm>
    </dsp:sp>
    <dsp:sp modelId="{40379BC4-F809-401C-943E-D7C4113E7E65}">
      <dsp:nvSpPr>
        <dsp:cNvPr id="0" name=""/>
        <dsp:cNvSpPr/>
      </dsp:nvSpPr>
      <dsp:spPr>
        <a:xfrm>
          <a:off x="5872485" y="0"/>
          <a:ext cx="5457499" cy="31060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Signs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872485" y="0"/>
        <a:ext cx="5457499" cy="931817"/>
      </dsp:txXfrm>
    </dsp:sp>
    <dsp:sp modelId="{E33AF205-6397-445D-AB7A-F1D5F9203861}">
      <dsp:nvSpPr>
        <dsp:cNvPr id="0" name=""/>
        <dsp:cNvSpPr/>
      </dsp:nvSpPr>
      <dsp:spPr>
        <a:xfrm>
          <a:off x="6418235" y="9318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Loss of pulses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6431488" y="945145"/>
        <a:ext cx="4339493" cy="425980"/>
      </dsp:txXfrm>
    </dsp:sp>
    <dsp:sp modelId="{805AEA15-8284-4C30-86FA-8BE39AC4BC4F}">
      <dsp:nvSpPr>
        <dsp:cNvPr id="0" name=""/>
        <dsp:cNvSpPr/>
      </dsp:nvSpPr>
      <dsp:spPr>
        <a:xfrm>
          <a:off x="6418235" y="14539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Bruits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6431488" y="1467245"/>
        <a:ext cx="4339493" cy="425980"/>
      </dsp:txXfrm>
    </dsp:sp>
    <dsp:sp modelId="{44958AB2-D6E8-4355-8120-831998A9D20A}">
      <dsp:nvSpPr>
        <dsp:cNvPr id="0" name=""/>
        <dsp:cNvSpPr/>
      </dsp:nvSpPr>
      <dsp:spPr>
        <a:xfrm>
          <a:off x="6418235" y="19760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Hypertension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6431488" y="1989345"/>
        <a:ext cx="4339493" cy="425980"/>
      </dsp:txXfrm>
    </dsp:sp>
    <dsp:sp modelId="{ACEBB098-D787-4F1E-A619-D9A217EEF12B}">
      <dsp:nvSpPr>
        <dsp:cNvPr id="0" name=""/>
        <dsp:cNvSpPr/>
      </dsp:nvSpPr>
      <dsp:spPr>
        <a:xfrm>
          <a:off x="6418235" y="2498191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Aortic incompetence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6431488" y="2511444"/>
        <a:ext cx="4339493" cy="425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C218B-2567-4229-B909-9E2C89172388}">
      <dsp:nvSpPr>
        <dsp:cNvPr id="0" name=""/>
        <dsp:cNvSpPr/>
      </dsp:nvSpPr>
      <dsp:spPr>
        <a:xfrm>
          <a:off x="0" y="2318"/>
          <a:ext cx="10779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80F83-F8A4-41BA-86CD-F9AE1BA661F3}">
      <dsp:nvSpPr>
        <dsp:cNvPr id="0" name=""/>
        <dsp:cNvSpPr/>
      </dsp:nvSpPr>
      <dsp:spPr>
        <a:xfrm>
          <a:off x="0" y="2318"/>
          <a:ext cx="10779369" cy="158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Giant Cell Arteritis </a:t>
          </a:r>
          <a:r>
            <a:rPr lang="ar-IQ" sz="2800" kern="1200" dirty="0">
              <a:latin typeface="Arial Rounded MT Bold" panose="020F0704030504030204" pitchFamily="34" charset="0"/>
            </a:rPr>
            <a:t>:</a:t>
          </a:r>
          <a:r>
            <a:rPr lang="en-US" sz="2800" kern="1200" dirty="0">
              <a:latin typeface="Arial Rounded MT Bold" panose="020F0704030504030204" pitchFamily="34" charset="0"/>
            </a:rPr>
            <a:t>Granulomatous arteritis that affects large and medium-sized arteries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2318"/>
        <a:ext cx="10779369" cy="1581069"/>
      </dsp:txXfrm>
    </dsp:sp>
    <dsp:sp modelId="{0BF5DED5-5584-4F62-844D-5E88DC64D5EA}">
      <dsp:nvSpPr>
        <dsp:cNvPr id="0" name=""/>
        <dsp:cNvSpPr/>
      </dsp:nvSpPr>
      <dsp:spPr>
        <a:xfrm>
          <a:off x="0" y="1583387"/>
          <a:ext cx="107793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DDC8A-EC12-4F3B-8509-F7DD0F4A37B8}">
      <dsp:nvSpPr>
        <dsp:cNvPr id="0" name=""/>
        <dsp:cNvSpPr/>
      </dsp:nvSpPr>
      <dsp:spPr>
        <a:xfrm>
          <a:off x="0" y="1583387"/>
          <a:ext cx="10779369" cy="158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It is commonly associated with polymyalgia rheumatica (Polymyalgia rheumatica may occur concurrently with (40%-60%), or precede (20%), a diagnosis of GCA 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583387"/>
        <a:ext cx="10779369" cy="1581069"/>
      </dsp:txXfrm>
    </dsp:sp>
    <dsp:sp modelId="{5CD6DB55-AFE8-4E3D-B5A6-840E06E6F299}">
      <dsp:nvSpPr>
        <dsp:cNvPr id="0" name=""/>
        <dsp:cNvSpPr/>
      </dsp:nvSpPr>
      <dsp:spPr>
        <a:xfrm>
          <a:off x="0" y="3164457"/>
          <a:ext cx="1077936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A0FFE-CE22-41FD-91B5-51E81AC62E8C}">
      <dsp:nvSpPr>
        <dsp:cNvPr id="0" name=""/>
        <dsp:cNvSpPr/>
      </dsp:nvSpPr>
      <dsp:spPr>
        <a:xfrm>
          <a:off x="0" y="3164457"/>
          <a:ext cx="10779369" cy="158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Arial Rounded MT Bold" panose="020F0704030504030204" pitchFamily="34" charset="0"/>
            </a:rPr>
            <a:t>The average age at onset is 70, with a female-to-male ratio of about 3 : 1</a:t>
          </a:r>
          <a:br>
            <a:rPr lang="en-US" sz="2800" kern="1200" dirty="0">
              <a:latin typeface="Arial Rounded MT Bold" panose="020F0704030504030204" pitchFamily="34" charset="0"/>
            </a:rPr>
          </a:b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3164457"/>
        <a:ext cx="10779369" cy="1581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BAD81-AF08-4960-AE88-8EEBA87D5AF5}">
      <dsp:nvSpPr>
        <dsp:cNvPr id="0" name=""/>
        <dsp:cNvSpPr/>
      </dsp:nvSpPr>
      <dsp:spPr>
        <a:xfrm>
          <a:off x="0" y="1412"/>
          <a:ext cx="11050187" cy="1179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Symmetrical, Neck, shoulder and pelvic  girdle pain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7572" y="58984"/>
        <a:ext cx="10935043" cy="1064216"/>
      </dsp:txXfrm>
    </dsp:sp>
    <dsp:sp modelId="{F02F53FE-5867-441A-A378-A5F88736E92C}">
      <dsp:nvSpPr>
        <dsp:cNvPr id="0" name=""/>
        <dsp:cNvSpPr/>
      </dsp:nvSpPr>
      <dsp:spPr>
        <a:xfrm>
          <a:off x="0" y="1362212"/>
          <a:ext cx="11050187" cy="1179360"/>
        </a:xfrm>
        <a:prstGeom prst="roundRect">
          <a:avLst/>
        </a:prstGeom>
        <a:gradFill rotWithShape="0">
          <a:gsLst>
            <a:gs pos="0">
              <a:schemeClr val="accent2">
                <a:hueOff val="3605405"/>
                <a:satOff val="2408"/>
                <a:lumOff val="-1079"/>
                <a:alphaOff val="0"/>
                <a:lumMod val="157000"/>
                <a:satMod val="101000"/>
              </a:schemeClr>
            </a:gs>
            <a:gs pos="50000">
              <a:schemeClr val="accent2">
                <a:hueOff val="3605405"/>
                <a:satOff val="2408"/>
                <a:lumOff val="-1079"/>
                <a:alphaOff val="0"/>
                <a:lumMod val="137000"/>
                <a:satMod val="103000"/>
              </a:schemeClr>
            </a:gs>
            <a:gs pos="100000">
              <a:schemeClr val="accent2">
                <a:hueOff val="3605405"/>
                <a:satOff val="2408"/>
                <a:lumOff val="-107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Arial Rounded MT Bold" panose="020F0704030504030204" pitchFamily="34" charset="0"/>
            </a:rPr>
            <a:t>Stiffness and painful restriction of active shoulder movements on waking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7572" y="1419784"/>
        <a:ext cx="10935043" cy="1064216"/>
      </dsp:txXfrm>
    </dsp:sp>
    <dsp:sp modelId="{C399775C-0D2D-4167-911A-45B7BA24BAA8}">
      <dsp:nvSpPr>
        <dsp:cNvPr id="0" name=""/>
        <dsp:cNvSpPr/>
      </dsp:nvSpPr>
      <dsp:spPr>
        <a:xfrm>
          <a:off x="0" y="2723012"/>
          <a:ext cx="11050187" cy="1179360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Arial Rounded MT Bold" panose="020F0704030504030204" pitchFamily="34" charset="0"/>
            </a:rPr>
            <a:t>Muscles are not tender, and weakness and muscle-wasting are absent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7572" y="2780584"/>
        <a:ext cx="10935043" cy="1064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053BE-3A35-4E9E-B613-6F2FE4A1E56E}">
      <dsp:nvSpPr>
        <dsp:cNvPr id="0" name=""/>
        <dsp:cNvSpPr/>
      </dsp:nvSpPr>
      <dsp:spPr>
        <a:xfrm>
          <a:off x="0" y="6161"/>
          <a:ext cx="11500337" cy="1076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Localized headache(temporal or occipital) may accompanied by scalp tenderness (cardinal symptom </a:t>
          </a:r>
          <a:r>
            <a:rPr lang="ar-IQ" sz="2800" kern="1200" dirty="0">
              <a:latin typeface="Arial Rounded MT Bold" panose="020F0704030504030204" pitchFamily="34" charset="0"/>
            </a:rPr>
            <a:t>(</a:t>
          </a:r>
          <a:r>
            <a:rPr lang="en-US" sz="2800" kern="1200" dirty="0">
              <a:latin typeface="Arial Rounded MT Bold" panose="020F0704030504030204" pitchFamily="34" charset="0"/>
            </a:rPr>
            <a:t>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546" y="58707"/>
        <a:ext cx="11395245" cy="971308"/>
      </dsp:txXfrm>
    </dsp:sp>
    <dsp:sp modelId="{519E6D73-E604-4C9B-99FC-876665E771FC}">
      <dsp:nvSpPr>
        <dsp:cNvPr id="0" name=""/>
        <dsp:cNvSpPr/>
      </dsp:nvSpPr>
      <dsp:spPr>
        <a:xfrm>
          <a:off x="0" y="1197761"/>
          <a:ext cx="11500337" cy="1076400"/>
        </a:xfrm>
        <a:prstGeom prst="roundRect">
          <a:avLst/>
        </a:prstGeom>
        <a:gradFill rotWithShape="0">
          <a:gsLst>
            <a:gs pos="0">
              <a:schemeClr val="accent2">
                <a:hueOff val="2403603"/>
                <a:satOff val="1605"/>
                <a:lumOff val="-720"/>
                <a:alphaOff val="0"/>
                <a:lumMod val="157000"/>
                <a:satMod val="101000"/>
              </a:schemeClr>
            </a:gs>
            <a:gs pos="50000">
              <a:schemeClr val="accent2">
                <a:hueOff val="2403603"/>
                <a:satOff val="1605"/>
                <a:lumOff val="-720"/>
                <a:alphaOff val="0"/>
                <a:lumMod val="137000"/>
                <a:satMod val="103000"/>
              </a:schemeClr>
            </a:gs>
            <a:gs pos="100000">
              <a:schemeClr val="accent2">
                <a:hueOff val="2403603"/>
                <a:satOff val="1605"/>
                <a:lumOff val="-72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Jaw pain brought on by chewing or talking (Jaw Claudication)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546" y="1250307"/>
        <a:ext cx="11395245" cy="971308"/>
      </dsp:txXfrm>
    </dsp:sp>
    <dsp:sp modelId="{C0354174-1B98-43AE-8BD9-B386DC489729}">
      <dsp:nvSpPr>
        <dsp:cNvPr id="0" name=""/>
        <dsp:cNvSpPr/>
      </dsp:nvSpPr>
      <dsp:spPr>
        <a:xfrm>
          <a:off x="0" y="2389361"/>
          <a:ext cx="11500337" cy="1076400"/>
        </a:xfrm>
        <a:prstGeom prst="roundRect">
          <a:avLst/>
        </a:prstGeom>
        <a:gradFill rotWithShape="0">
          <a:gsLst>
            <a:gs pos="0">
              <a:schemeClr val="accent2">
                <a:hueOff val="4807206"/>
                <a:satOff val="3210"/>
                <a:lumOff val="-1439"/>
                <a:alphaOff val="0"/>
                <a:lumMod val="157000"/>
                <a:satMod val="101000"/>
              </a:schemeClr>
            </a:gs>
            <a:gs pos="50000">
              <a:schemeClr val="accent2">
                <a:hueOff val="4807206"/>
                <a:satOff val="3210"/>
                <a:lumOff val="-1439"/>
                <a:alphaOff val="0"/>
                <a:lumMod val="137000"/>
                <a:satMod val="103000"/>
              </a:schemeClr>
            </a:gs>
            <a:gs pos="100000">
              <a:schemeClr val="accent2">
                <a:hueOff val="4807206"/>
                <a:satOff val="3210"/>
                <a:lumOff val="-143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Catastrophic presentation with unilateral blindness (occlusion of the posterior ciliary artery) 10%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546" y="2441907"/>
        <a:ext cx="11395245" cy="971308"/>
      </dsp:txXfrm>
    </dsp:sp>
    <dsp:sp modelId="{4E0481CD-E558-433B-BDE1-B879EDA79041}">
      <dsp:nvSpPr>
        <dsp:cNvPr id="0" name=""/>
        <dsp:cNvSpPr/>
      </dsp:nvSpPr>
      <dsp:spPr>
        <a:xfrm>
          <a:off x="0" y="3580961"/>
          <a:ext cx="11500337" cy="1076400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Neurological involvement (Rare)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546" y="3633507"/>
        <a:ext cx="11395245" cy="971308"/>
      </dsp:txXfrm>
    </dsp:sp>
    <dsp:sp modelId="{FE6156A0-DE61-421D-A036-D00183A0F9FF}">
      <dsp:nvSpPr>
        <dsp:cNvPr id="0" name=""/>
        <dsp:cNvSpPr/>
      </dsp:nvSpPr>
      <dsp:spPr>
        <a:xfrm>
          <a:off x="0" y="4657361"/>
          <a:ext cx="11500337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136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Transient ischaemic attacks or Hemiparesis  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Brainstem infarcts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4657361"/>
        <a:ext cx="11500337" cy="910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479A5-E349-4FFE-9678-9141A299BC7C}">
      <dsp:nvSpPr>
        <dsp:cNvPr id="0" name=""/>
        <dsp:cNvSpPr/>
      </dsp:nvSpPr>
      <dsp:spPr>
        <a:xfrm>
          <a:off x="0" y="19595"/>
          <a:ext cx="10691446" cy="654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Elevated ESR, CRP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927" y="51522"/>
        <a:ext cx="10627592" cy="590176"/>
      </dsp:txXfrm>
    </dsp:sp>
    <dsp:sp modelId="{A7B5304E-43D2-4D14-91DB-321085CAB57D}">
      <dsp:nvSpPr>
        <dsp:cNvPr id="0" name=""/>
        <dsp:cNvSpPr/>
      </dsp:nvSpPr>
      <dsp:spPr>
        <a:xfrm>
          <a:off x="0" y="673625"/>
          <a:ext cx="10691446" cy="44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45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Rarely, PMR and GCA can present with a normal ESR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673625"/>
        <a:ext cx="10691446" cy="444015"/>
      </dsp:txXfrm>
    </dsp:sp>
    <dsp:sp modelId="{F896292B-633F-4EE9-B5A7-B15FA4B9FB57}">
      <dsp:nvSpPr>
        <dsp:cNvPr id="0" name=""/>
        <dsp:cNvSpPr/>
      </dsp:nvSpPr>
      <dsp:spPr>
        <a:xfrm>
          <a:off x="0" y="1117640"/>
          <a:ext cx="10691446" cy="654030"/>
        </a:xfrm>
        <a:prstGeom prst="roundRect">
          <a:avLst/>
        </a:prstGeom>
        <a:gradFill rotWithShape="0">
          <a:gsLst>
            <a:gs pos="0">
              <a:schemeClr val="accent2">
                <a:hueOff val="1802702"/>
                <a:satOff val="1204"/>
                <a:lumOff val="-540"/>
                <a:alphaOff val="0"/>
                <a:lumMod val="157000"/>
                <a:satMod val="101000"/>
              </a:schemeClr>
            </a:gs>
            <a:gs pos="50000">
              <a:schemeClr val="accent2">
                <a:hueOff val="1802702"/>
                <a:satOff val="1204"/>
                <a:lumOff val="-540"/>
                <a:alphaOff val="0"/>
                <a:lumMod val="137000"/>
                <a:satMod val="103000"/>
              </a:schemeClr>
            </a:gs>
            <a:gs pos="100000">
              <a:schemeClr val="accent2">
                <a:hueOff val="1802702"/>
                <a:satOff val="1204"/>
                <a:lumOff val="-54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Normochromic, Normocytic anaemia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927" y="1149567"/>
        <a:ext cx="10627592" cy="590176"/>
      </dsp:txXfrm>
    </dsp:sp>
    <dsp:sp modelId="{CAA5ACC1-638F-47C5-A83C-05ED53129291}">
      <dsp:nvSpPr>
        <dsp:cNvPr id="0" name=""/>
        <dsp:cNvSpPr/>
      </dsp:nvSpPr>
      <dsp:spPr>
        <a:xfrm>
          <a:off x="0" y="1846550"/>
          <a:ext cx="10691446" cy="654030"/>
        </a:xfrm>
        <a:prstGeom prst="roundRect">
          <a:avLst/>
        </a:prstGeom>
        <a:gradFill rotWithShape="0">
          <a:gsLst>
            <a:gs pos="0">
              <a:schemeClr val="accent2">
                <a:hueOff val="3605405"/>
                <a:satOff val="2408"/>
                <a:lumOff val="-1079"/>
                <a:alphaOff val="0"/>
                <a:lumMod val="157000"/>
                <a:satMod val="101000"/>
              </a:schemeClr>
            </a:gs>
            <a:gs pos="50000">
              <a:schemeClr val="accent2">
                <a:hueOff val="3605405"/>
                <a:satOff val="2408"/>
                <a:lumOff val="-1079"/>
                <a:alphaOff val="0"/>
                <a:lumMod val="137000"/>
                <a:satMod val="103000"/>
              </a:schemeClr>
            </a:gs>
            <a:gs pos="100000">
              <a:schemeClr val="accent2">
                <a:hueOff val="3605405"/>
                <a:satOff val="2408"/>
                <a:lumOff val="-107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Temporal artery biopsy (skip’ lesions)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927" y="1878477"/>
        <a:ext cx="10627592" cy="590176"/>
      </dsp:txXfrm>
    </dsp:sp>
    <dsp:sp modelId="{735735E4-11FD-40D0-8180-5BFE70C523E1}">
      <dsp:nvSpPr>
        <dsp:cNvPr id="0" name=""/>
        <dsp:cNvSpPr/>
      </dsp:nvSpPr>
      <dsp:spPr>
        <a:xfrm>
          <a:off x="0" y="2500580"/>
          <a:ext cx="10691446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45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Fragmentation of the internal elastic lamina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Necrosis of the media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Mixed inflammatory cell infiltrate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2500580"/>
        <a:ext cx="10691446" cy="1372410"/>
      </dsp:txXfrm>
    </dsp:sp>
    <dsp:sp modelId="{5A7AF1FF-D641-45BE-B26E-C5945CD52ACE}">
      <dsp:nvSpPr>
        <dsp:cNvPr id="0" name=""/>
        <dsp:cNvSpPr/>
      </dsp:nvSpPr>
      <dsp:spPr>
        <a:xfrm>
          <a:off x="0" y="3872990"/>
          <a:ext cx="10691446" cy="654030"/>
        </a:xfrm>
        <a:prstGeom prst="roundRect">
          <a:avLst/>
        </a:prstGeom>
        <a:gradFill rotWithShape="0">
          <a:gsLst>
            <a:gs pos="0">
              <a:schemeClr val="accent2">
                <a:hueOff val="5408107"/>
                <a:satOff val="3611"/>
                <a:lumOff val="-1619"/>
                <a:alphaOff val="0"/>
                <a:lumMod val="157000"/>
                <a:satMod val="101000"/>
              </a:schemeClr>
            </a:gs>
            <a:gs pos="50000">
              <a:schemeClr val="accent2">
                <a:hueOff val="5408107"/>
                <a:satOff val="3611"/>
                <a:lumOff val="-1619"/>
                <a:alphaOff val="0"/>
                <a:lumMod val="137000"/>
                <a:satMod val="103000"/>
              </a:schemeClr>
            </a:gs>
            <a:gs pos="100000">
              <a:schemeClr val="accent2">
                <a:hueOff val="5408107"/>
                <a:satOff val="3611"/>
                <a:lumOff val="-161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Ultrasound of the temporal artery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927" y="3904917"/>
        <a:ext cx="10627592" cy="590176"/>
      </dsp:txXfrm>
    </dsp:sp>
    <dsp:sp modelId="{133C5BC8-A591-46E6-828F-3EE9EF74F977}">
      <dsp:nvSpPr>
        <dsp:cNvPr id="0" name=""/>
        <dsp:cNvSpPr/>
      </dsp:nvSpPr>
      <dsp:spPr>
        <a:xfrm>
          <a:off x="0" y="4527020"/>
          <a:ext cx="10691446" cy="44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45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Halo Sign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4527020"/>
        <a:ext cx="10691446" cy="444015"/>
      </dsp:txXfrm>
    </dsp:sp>
    <dsp:sp modelId="{3F5B896C-8BD8-4C51-A2F3-6940AF545A8E}">
      <dsp:nvSpPr>
        <dsp:cNvPr id="0" name=""/>
        <dsp:cNvSpPr/>
      </dsp:nvSpPr>
      <dsp:spPr>
        <a:xfrm>
          <a:off x="0" y="4971035"/>
          <a:ext cx="10691446" cy="654030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FDG PET scan (H</a:t>
          </a:r>
          <a:r>
            <a:rPr lang="en-US" sz="2800" b="0" i="0" kern="1200" dirty="0">
              <a:latin typeface="Arial Rounded MT Bold" panose="020F0704030504030204" pitchFamily="34" charset="0"/>
            </a:rPr>
            <a:t>ighly specific but insensitive)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927" y="5002962"/>
        <a:ext cx="10627592" cy="590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CE11-52A0-4C4F-B0C1-7EF37255B55B}">
      <dsp:nvSpPr>
        <dsp:cNvPr id="0" name=""/>
        <dsp:cNvSpPr/>
      </dsp:nvSpPr>
      <dsp:spPr>
        <a:xfrm>
          <a:off x="721798" y="0"/>
          <a:ext cx="2678489" cy="2008867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C5B9A3-3E9D-49B1-B5E4-E702DA684622}">
      <dsp:nvSpPr>
        <dsp:cNvPr id="0" name=""/>
        <dsp:cNvSpPr/>
      </dsp:nvSpPr>
      <dsp:spPr>
        <a:xfrm>
          <a:off x="3480643" y="0"/>
          <a:ext cx="6371258" cy="200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In suspected GCA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Prednisolone (60-80 mg) should be began urgently because of the risk of blindness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480643" y="0"/>
        <a:ext cx="6371258" cy="2008867"/>
      </dsp:txXfrm>
    </dsp:sp>
    <dsp:sp modelId="{0EB7D1AD-8F9C-4B74-91C5-101CF97447E5}">
      <dsp:nvSpPr>
        <dsp:cNvPr id="0" name=""/>
        <dsp:cNvSpPr/>
      </dsp:nvSpPr>
      <dsp:spPr>
        <a:xfrm>
          <a:off x="1525345" y="2176272"/>
          <a:ext cx="2678489" cy="2008867"/>
        </a:xfrm>
        <a:prstGeom prst="downArrow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DAFB6E-29F4-45F7-9C75-33A2E9A324FA}">
      <dsp:nvSpPr>
        <dsp:cNvPr id="0" name=""/>
        <dsp:cNvSpPr/>
      </dsp:nvSpPr>
      <dsp:spPr>
        <a:xfrm>
          <a:off x="4284189" y="2176272"/>
          <a:ext cx="6371258" cy="200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In PMR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Prednisolone (15–20 mg)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284189" y="2176272"/>
        <a:ext cx="6371258" cy="20088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7299A-14FF-44E4-8D62-1CABFCDD7A51}">
      <dsp:nvSpPr>
        <dsp:cNvPr id="0" name=""/>
        <dsp:cNvSpPr/>
      </dsp:nvSpPr>
      <dsp:spPr>
        <a:xfrm>
          <a:off x="0" y="2756"/>
          <a:ext cx="1135966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B05452-EE52-48D1-87C6-4D6D6F5660E4}">
      <dsp:nvSpPr>
        <dsp:cNvPr id="0" name=""/>
        <dsp:cNvSpPr/>
      </dsp:nvSpPr>
      <dsp:spPr>
        <a:xfrm>
          <a:off x="0" y="2756"/>
          <a:ext cx="11359661" cy="187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In both conditions, the glucocorticoid dose should be progressively reduced, guided by symptoms and ESR, with the aim of reaching a dose of 10–15 mg by about 8 weeks , Then the  rate of reduction should  be slowed by 1 mg per month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2756"/>
        <a:ext cx="11359661" cy="1879715"/>
      </dsp:txXfrm>
    </dsp:sp>
    <dsp:sp modelId="{6AC04ACB-66F8-41C3-9A1D-8EE3A452C30A}">
      <dsp:nvSpPr>
        <dsp:cNvPr id="0" name=""/>
        <dsp:cNvSpPr/>
      </dsp:nvSpPr>
      <dsp:spPr>
        <a:xfrm>
          <a:off x="0" y="1882472"/>
          <a:ext cx="1135966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14EE72-B2BD-448F-93A5-6C14413EB871}">
      <dsp:nvSpPr>
        <dsp:cNvPr id="0" name=""/>
        <dsp:cNvSpPr/>
      </dsp:nvSpPr>
      <dsp:spPr>
        <a:xfrm>
          <a:off x="0" y="1882472"/>
          <a:ext cx="11359661" cy="187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If symptoms recur, the dose should be increased to that which previously controlled the symptoms, and reduction attempted again in another few weeks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882472"/>
        <a:ext cx="11359661" cy="1879715"/>
      </dsp:txXfrm>
    </dsp:sp>
    <dsp:sp modelId="{272752B3-52DD-4F67-9F53-FCD66639E29E}">
      <dsp:nvSpPr>
        <dsp:cNvPr id="0" name=""/>
        <dsp:cNvSpPr/>
      </dsp:nvSpPr>
      <dsp:spPr>
        <a:xfrm>
          <a:off x="0" y="3762187"/>
          <a:ext cx="1135966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73D7EC-CD05-4891-ABB4-98B1F273D8BA}">
      <dsp:nvSpPr>
        <dsp:cNvPr id="0" name=""/>
        <dsp:cNvSpPr/>
      </dsp:nvSpPr>
      <dsp:spPr>
        <a:xfrm>
          <a:off x="0" y="3762187"/>
          <a:ext cx="11359661" cy="187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Most patients need glucocorticoids for an average of 12–24 months and all patients needs prophylaxis against giant cell induced osteoporosis  </a:t>
          </a: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3762187"/>
        <a:ext cx="11359661" cy="187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131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043E6F-7A24-4507-B4DF-79C8C8C0C92B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F4080F-EBD3-4116-BE6C-AF12295F9C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32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Chapel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 2012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064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 Ischemic optic neuritis results from arteritis involving the posterior ciliary branches of the ophthalmic arteries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38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>
                <a:solidFill>
                  <a:srgbClr val="231F20"/>
                </a:solidFill>
                <a:latin typeface="HelveticaNeue-Light"/>
              </a:rPr>
              <a:t>Florodeoxyglucose</a:t>
            </a:r>
            <a:r>
              <a:rPr lang="en-US" dirty="0">
                <a:solidFill>
                  <a:srgbClr val="231F20"/>
                </a:solidFill>
                <a:latin typeface="HelveticaNeue-Light"/>
              </a:rPr>
              <a:t> positron emission tomography (</a:t>
            </a:r>
            <a:r>
              <a:rPr lang="en-US" sz="400" dirty="0">
                <a:solidFill>
                  <a:srgbClr val="231F20"/>
                </a:solidFill>
                <a:latin typeface="HelveticaNeue-Light"/>
              </a:rPr>
              <a:t>19</a:t>
            </a:r>
            <a:r>
              <a:rPr lang="en-US" dirty="0">
                <a:solidFill>
                  <a:srgbClr val="231F20"/>
                </a:solidFill>
                <a:latin typeface="HelveticaNeue-Light"/>
              </a:rPr>
              <a:t>FDG PET scan).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901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4953000"/>
            <a:ext cx="8231744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4552" y="533400"/>
            <a:ext cx="1371957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8" y="533400"/>
            <a:ext cx="8079305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514601"/>
            <a:ext cx="9146382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990600"/>
            <a:ext cx="8231744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1" y="1828800"/>
            <a:ext cx="464636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99" y="1828800"/>
            <a:ext cx="464941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1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150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150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1362" y="838200"/>
            <a:ext cx="6173809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6241" y="836610"/>
            <a:ext cx="5868929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42" y="458788"/>
            <a:ext cx="6627951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2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96037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8345" y="6172201"/>
            <a:ext cx="686425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11255" y="6172201"/>
            <a:ext cx="13204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5652" y="6172201"/>
            <a:ext cx="9908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r" defTabSz="914400" rtl="1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6.xml" /><Relationship Id="rId5" Type="http://schemas.openxmlformats.org/officeDocument/2006/relationships/diagramQuickStyle" Target="../diagrams/quickStyle6.xml" /><Relationship Id="rId4" Type="http://schemas.openxmlformats.org/officeDocument/2006/relationships/diagramLayout" Target="../diagrams/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 /><Relationship Id="rId7" Type="http://schemas.microsoft.com/office/2007/relationships/diagramDrawing" Target="../diagrams/drawing7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7.xml" /><Relationship Id="rId5" Type="http://schemas.openxmlformats.org/officeDocument/2006/relationships/diagramQuickStyle" Target="../diagrams/quickStyle7.xml" /><Relationship Id="rId4" Type="http://schemas.openxmlformats.org/officeDocument/2006/relationships/diagramLayout" Target="../diagrams/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png" /><Relationship Id="rId4" Type="http://schemas.openxmlformats.org/officeDocument/2006/relationships/image" Target="../media/image17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502229"/>
            <a:ext cx="9146382" cy="1228725"/>
          </a:xfrm>
        </p:spPr>
        <p:txBody>
          <a:bodyPr/>
          <a:lstStyle/>
          <a:p>
            <a:pPr algn="ctr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VASCULITIS 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anose="0207040306080B030204" pitchFamily="18" charset="0"/>
              </a:rPr>
              <a:t>( Part 2) </a:t>
            </a:r>
            <a:endParaRPr lang="ar-IQ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309" y="4020458"/>
            <a:ext cx="5290458" cy="10903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/>
            <a:r>
              <a:rPr lang="en-US" dirty="0">
                <a:latin typeface="Baskerville Old Face" panose="02020602080505020303" pitchFamily="18" charset="0"/>
              </a:rPr>
              <a:t>Mustafa E. Al-Badran </a:t>
            </a:r>
          </a:p>
          <a:p>
            <a:pPr algn="ctr" rtl="0"/>
            <a:r>
              <a:rPr lang="en-US" dirty="0">
                <a:latin typeface="Baskerville Old Face" panose="02020602080505020303" pitchFamily="18" charset="0"/>
              </a:rPr>
              <a:t>CABM FIBMS</a:t>
            </a:r>
          </a:p>
          <a:p>
            <a:pPr algn="ctr" rtl="0"/>
            <a:r>
              <a:rPr lang="en-US" dirty="0">
                <a:latin typeface="Baskerville Old Face" panose="02020602080505020303" pitchFamily="18" charset="0"/>
              </a:rPr>
              <a:t>Internist &amp; Rheumatologist</a:t>
            </a:r>
            <a:endParaRPr lang="ar-IQ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87" y="445477"/>
            <a:ext cx="9603701" cy="697523"/>
          </a:xfrm>
        </p:spPr>
        <p:txBody>
          <a:bodyPr/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Clinical features (PMR)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231097"/>
              </p:ext>
            </p:extLst>
          </p:nvPr>
        </p:nvGraphicFramePr>
        <p:xfrm>
          <a:off x="872181" y="1547446"/>
          <a:ext cx="11050188" cy="390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9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58" y="298937"/>
            <a:ext cx="9603701" cy="638908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Clinical features (GCA) 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258054"/>
              </p:ext>
            </p:extLst>
          </p:nvPr>
        </p:nvGraphicFramePr>
        <p:xfrm>
          <a:off x="474785" y="1072662"/>
          <a:ext cx="11500338" cy="557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8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859" y="5697415"/>
            <a:ext cx="9603701" cy="463062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 Rounded MT Bold" panose="020F0704030504030204" pitchFamily="34" charset="0"/>
                <a:ea typeface="Times New Roman"/>
                <a:cs typeface="Arial"/>
              </a:rPr>
              <a:t>Temporal artery abnormality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4" y="1230923"/>
            <a:ext cx="5705564" cy="38176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10" y="1230923"/>
            <a:ext cx="5133248" cy="38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58" y="269631"/>
            <a:ext cx="9603701" cy="609600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Rounded MT Bold" panose="020F0704030504030204" pitchFamily="34" charset="0"/>
              </a:rPr>
              <a:t>Investigations 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936035"/>
              </p:ext>
            </p:extLst>
          </p:nvPr>
        </p:nvGraphicFramePr>
        <p:xfrm>
          <a:off x="1072662" y="1072661"/>
          <a:ext cx="10691446" cy="564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0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42" y="5398471"/>
            <a:ext cx="9603701" cy="762001"/>
          </a:xfrm>
        </p:spPr>
        <p:txBody>
          <a:bodyPr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 Rounded MT Bold" panose="020F0704030504030204" pitchFamily="34" charset="0"/>
                <a:ea typeface="Times New Roman"/>
                <a:cs typeface="Arial"/>
              </a:rPr>
              <a:t>Temporal artery biopsy in a patient with giant cell arteritis showing the disrupted internal elastic lamina (arrowheads) and giant cells (arrows)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8" y="285381"/>
            <a:ext cx="5802922" cy="499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7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6" y="5064366"/>
            <a:ext cx="10367380" cy="832339"/>
          </a:xfrm>
        </p:spPr>
        <p:txBody>
          <a:bodyPr>
            <a:noAutofit/>
          </a:bodyPr>
          <a:lstStyle/>
          <a:p>
            <a:pPr marL="457200" algn="ctr" rt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 Rounded MT Bold" panose="020F0704030504030204" pitchFamily="34" charset="0"/>
                <a:ea typeface="Times New Roman"/>
                <a:cs typeface="Arial"/>
              </a:rPr>
              <a:t>‘Halo sign’ of GCA: hypoechoic area (asterisk) around the temporal artery in longitudinal view (A) and transverse view (B)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914399"/>
            <a:ext cx="10849707" cy="40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34" y="287215"/>
            <a:ext cx="9603701" cy="627185"/>
          </a:xfrm>
        </p:spPr>
        <p:txBody>
          <a:bodyPr>
            <a:noAutofit/>
          </a:bodyPr>
          <a:lstStyle/>
          <a:p>
            <a:pPr algn="ctr" rtl="0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Treatment 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46781"/>
              </p:ext>
            </p:extLst>
          </p:nvPr>
        </p:nvGraphicFramePr>
        <p:xfrm>
          <a:off x="580292" y="1125416"/>
          <a:ext cx="11377247" cy="418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80292" y="5550097"/>
            <a:ext cx="11377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Arial Rounded MT Bold" panose="020F0704030504030204" pitchFamily="34" charset="0"/>
              </a:rPr>
              <a:t>The response to steroid is dramatic and symptoms will completely resolve within 48–72 hours 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6537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477534"/>
              </p:ext>
            </p:extLst>
          </p:nvPr>
        </p:nvGraphicFramePr>
        <p:xfrm>
          <a:off x="509954" y="474786"/>
          <a:ext cx="11359661" cy="564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4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2" y="2279270"/>
            <a:ext cx="3329940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6" y="2265957"/>
            <a:ext cx="2598057" cy="421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9" y="2223160"/>
            <a:ext cx="3216889" cy="4303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837" r="14711"/>
          <a:stretch/>
        </p:blipFill>
        <p:spPr>
          <a:xfrm>
            <a:off x="3875314" y="0"/>
            <a:ext cx="4426857" cy="20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0"/>
            <a:ext cx="9057640" cy="6793230"/>
          </a:xfrm>
        </p:spPr>
      </p:pic>
    </p:spTree>
    <p:extLst>
      <p:ext uri="{BB962C8B-B14F-4D97-AF65-F5344CB8AC3E}">
        <p14:creationId xmlns:p14="http://schemas.microsoft.com/office/powerpoint/2010/main" val="37959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6542317"/>
              </p:ext>
            </p:extLst>
          </p:nvPr>
        </p:nvGraphicFramePr>
        <p:xfrm>
          <a:off x="1" y="2423886"/>
          <a:ext cx="12003314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845457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Large Vessel Vasculitis </a:t>
            </a:r>
            <a:endParaRPr lang="ar-IQ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DE0A7B-FC0C-4693-A7E2-625CFEB91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EDE0A7B-FC0C-4693-A7E2-625CFEB91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DEDE0A7B-FC0C-4693-A7E2-625CFEB91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DEDE0A7B-FC0C-4693-A7E2-625CFEB91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3F9282-D365-4107-89FC-CE9712564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EC3F9282-D365-4107-89FC-CE9712564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EC3F9282-D365-4107-89FC-CE9712564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EC3F9282-D365-4107-89FC-CE9712564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3AE76D-024C-451F-AD2D-22D93A272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E3AE76D-024C-451F-AD2D-22D93A272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CE3AE76D-024C-451F-AD2D-22D93A272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CE3AE76D-024C-451F-AD2D-22D93A272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6E09A-2A70-4D92-8D22-8D7D10E5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3EE6E09A-2A70-4D92-8D22-8D7D10E5A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3EE6E09A-2A70-4D92-8D22-8D7D10E5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3EE6E09A-2A70-4D92-8D22-8D7D10E5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CEFEB9-89E4-4898-A88A-9CB36D66A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20CEFEB9-89E4-4898-A88A-9CB36D66A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20CEFEB9-89E4-4898-A88A-9CB36D66A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20CEFEB9-89E4-4898-A88A-9CB36D66A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6" y="268514"/>
            <a:ext cx="9603701" cy="729343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Takayasu arteritis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021285"/>
              </p:ext>
            </p:extLst>
          </p:nvPr>
        </p:nvGraphicFramePr>
        <p:xfrm>
          <a:off x="422728" y="1629229"/>
          <a:ext cx="11513458" cy="395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6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29" y="6008914"/>
            <a:ext cx="8703128" cy="489857"/>
          </a:xfrm>
        </p:spPr>
        <p:txBody>
          <a:bodyPr>
            <a:no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Mikito Takayasu (</a:t>
            </a:r>
            <a:r>
              <a:rPr lang="en-US" altLang="ja-JP" sz="2400" dirty="0">
                <a:latin typeface="Arial Rounded MT Bold" panose="020F0704030504030204" pitchFamily="34" charset="0"/>
              </a:rPr>
              <a:t>1860</a:t>
            </a:r>
            <a:r>
              <a:rPr lang="ja-JP" altLang="en-US" sz="2400" dirty="0">
                <a:latin typeface="Arial Rounded MT Bold" panose="020F0704030504030204" pitchFamily="34" charset="0"/>
              </a:rPr>
              <a:t> </a:t>
            </a:r>
            <a:r>
              <a:rPr lang="en-US" altLang="ja-JP" sz="2400" dirty="0">
                <a:latin typeface="Arial Rounded MT Bold" panose="020F0704030504030204" pitchFamily="34" charset="0"/>
              </a:rPr>
              <a:t>- 1938)  </a:t>
            </a:r>
            <a:r>
              <a:rPr lang="en-US" sz="2400" dirty="0">
                <a:latin typeface="Arial Rounded MT Bold" panose="020F0704030504030204" pitchFamily="34" charset="0"/>
              </a:rPr>
              <a:t>Japanese ophthalmologist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82" y="273304"/>
            <a:ext cx="3914775" cy="55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36" y="315406"/>
            <a:ext cx="9603701" cy="762000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CLINICAL FEATURES 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509557"/>
              </p:ext>
            </p:extLst>
          </p:nvPr>
        </p:nvGraphicFramePr>
        <p:xfrm>
          <a:off x="449943" y="1618734"/>
          <a:ext cx="11335659" cy="310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502736" y="4724791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1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48D0DF-4213-4941-96D5-3D86F05F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648D0DF-4213-4941-96D5-3D86F05F7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648D0DF-4213-4941-96D5-3D86F05F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648D0DF-4213-4941-96D5-3D86F05F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379BC4-F809-401C-943E-D7C4113E7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40379BC4-F809-401C-943E-D7C4113E7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40379BC4-F809-401C-943E-D7C4113E7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0379BC4-F809-401C-943E-D7C4113E7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9FBD55-9A40-4283-839F-B17B4C3B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479FBD55-9A40-4283-839F-B17B4C3B6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479FBD55-9A40-4283-839F-B17B4C3B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479FBD55-9A40-4283-839F-B17B4C3B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F7626C-F859-4A8A-9AF4-22B06879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05F7626C-F859-4A8A-9AF4-22B068793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5F7626C-F859-4A8A-9AF4-22B06879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5F7626C-F859-4A8A-9AF4-22B06879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2E99B-C01C-4BE9-B6AF-9DC6F5B5A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1B22E99B-C01C-4BE9-B6AF-9DC6F5B5A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1B22E99B-C01C-4BE9-B6AF-9DC6F5B5A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1B22E99B-C01C-4BE9-B6AF-9DC6F5B5A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017E6-869F-4E66-AEEF-A53032419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8B4017E6-869F-4E66-AEEF-A53032419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8B4017E6-869F-4E66-AEEF-A53032419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8B4017E6-869F-4E66-AEEF-A53032419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3AF205-6397-445D-AB7A-F1D5F92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E33AF205-6397-445D-AB7A-F1D5F9203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E33AF205-6397-445D-AB7A-F1D5F92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E33AF205-6397-445D-AB7A-F1D5F92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5AEA15-8284-4C30-86FA-8BE39AC4B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805AEA15-8284-4C30-86FA-8BE39AC4B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805AEA15-8284-4C30-86FA-8BE39AC4B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805AEA15-8284-4C30-86FA-8BE39AC4B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958AB2-D6E8-4355-8120-831998A9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44958AB2-D6E8-4355-8120-831998A9D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4958AB2-D6E8-4355-8120-831998A9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44958AB2-D6E8-4355-8120-831998A9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EBB098-D787-4F1E-A619-D9A217EEF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ACEBB098-D787-4F1E-A619-D9A217EEF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ACEBB098-D787-4F1E-A619-D9A217EEF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ACEBB098-D787-4F1E-A619-D9A217EEF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8982" y="1117600"/>
            <a:ext cx="9603701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buNone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Diagnosis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0" algn="l" rt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By angiography, which reveals Coarctation, occlusion &amp;aneurysmal dilatation</a:t>
            </a:r>
          </a:p>
          <a:p>
            <a:pPr marL="0" lvl="0" indent="0" algn="l" rtl="0">
              <a:buNone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Treatment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l" rt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High-dose glucocorticoids and immunosuppressants, as described for ANCA-associated vasculitis</a:t>
            </a:r>
            <a:endParaRPr lang="ar-IQ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6101860"/>
            <a:ext cx="11447585" cy="603739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Arial Rounded MT Bold" panose="020F0704030504030204" pitchFamily="34" charset="0"/>
              </a:rPr>
              <a:t>An MRA showing occlusion of the left subclavian artery and significant narrowing of the left common carotid artery</a:t>
            </a:r>
            <a:endParaRPr lang="ar-IQ" sz="18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1" y="282636"/>
            <a:ext cx="5802923" cy="5712254"/>
          </a:xfrm>
        </p:spPr>
      </p:pic>
    </p:spTree>
    <p:extLst>
      <p:ext uri="{BB962C8B-B14F-4D97-AF65-F5344CB8AC3E}">
        <p14:creationId xmlns:p14="http://schemas.microsoft.com/office/powerpoint/2010/main" val="10707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77" y="691663"/>
            <a:ext cx="10528635" cy="1143000"/>
          </a:xfrm>
        </p:spPr>
        <p:txBody>
          <a:bodyPr>
            <a:noAutofit/>
          </a:bodyPr>
          <a:lstStyle/>
          <a:p>
            <a:pPr algn="ctr" rtl="0"/>
            <a:r>
              <a:rPr lang="ar-IQ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Giant Cell Arteritis (Cranial arteritis, Temporal arteritis) and Polymyalgia Rheumatica  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62258"/>
              </p:ext>
            </p:extLst>
          </p:nvPr>
        </p:nvGraphicFramePr>
        <p:xfrm>
          <a:off x="984739" y="1863970"/>
          <a:ext cx="10779370" cy="474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3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8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8" id="{7E63666C-939A-4800-AB24-54A7944A2282}" vid="{B9817188-057E-4DDE-8E8B-EF3F3E69FF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2067</TotalTime>
  <Words>574</Words>
  <Application>Microsoft Office PowerPoint</Application>
  <PresentationFormat>Widescreen</PresentationFormat>
  <Paragraphs>73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Theme8</vt:lpstr>
      <vt:lpstr>VASCULITIS  ( Part 2) </vt:lpstr>
      <vt:lpstr>PowerPoint Presentation</vt:lpstr>
      <vt:lpstr>Large Vessel Vasculitis </vt:lpstr>
      <vt:lpstr>Takayasu arteritis</vt:lpstr>
      <vt:lpstr>PowerPoint Presentation</vt:lpstr>
      <vt:lpstr>CLINICAL FEATURES </vt:lpstr>
      <vt:lpstr>PowerPoint Presentation</vt:lpstr>
      <vt:lpstr>An MRA showing occlusion of the left subclavian artery and significant narrowing of the left common carotid artery</vt:lpstr>
      <vt:lpstr> Giant Cell Arteritis (Cranial arteritis, Temporal arteritis) and Polymyalgia Rheumatica  </vt:lpstr>
      <vt:lpstr>Clinical features (PMR) </vt:lpstr>
      <vt:lpstr>Clinical features (GCA) </vt:lpstr>
      <vt:lpstr>Temporal artery abnormality</vt:lpstr>
      <vt:lpstr>Investigations </vt:lpstr>
      <vt:lpstr>Temporal artery biopsy in a patient with giant cell arteritis showing the disrupted internal elastic lamina (arrowheads) and giant cells (arrows)</vt:lpstr>
      <vt:lpstr>‘Halo sign’ of GCA: hypoechoic area (asterisk) around the temporal artery in longitudinal view (A) and transverse view (B)</vt:lpstr>
      <vt:lpstr>Treatment 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MS-2017</dc:creator>
  <cp:lastModifiedBy>Mustafaomranah1978@outlook.com</cp:lastModifiedBy>
  <cp:revision>82</cp:revision>
  <dcterms:created xsi:type="dcterms:W3CDTF">2021-12-31T19:24:53Z</dcterms:created>
  <dcterms:modified xsi:type="dcterms:W3CDTF">2023-03-01T13:57:38Z</dcterms:modified>
</cp:coreProperties>
</file>